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ink/ink1.xml" ContentType="application/inkml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  <p:sldMasterId id="2147483690" r:id="rId6"/>
  </p:sldMasterIdLst>
  <p:handoutMasterIdLst>
    <p:handoutMasterId r:id="rId20"/>
  </p:handoutMasterIdLst>
  <p:sldIdLst>
    <p:sldId id="266" r:id="rId7"/>
    <p:sldId id="281" r:id="rId8"/>
    <p:sldId id="268" r:id="rId9"/>
    <p:sldId id="270" r:id="rId10"/>
    <p:sldId id="271" r:id="rId11"/>
    <p:sldId id="276" r:id="rId12"/>
    <p:sldId id="277" r:id="rId13"/>
    <p:sldId id="274" r:id="rId14"/>
    <p:sldId id="272" r:id="rId15"/>
    <p:sldId id="278" r:id="rId16"/>
    <p:sldId id="273" r:id="rId17"/>
    <p:sldId id="279" r:id="rId18"/>
    <p:sldId id="280" r:id="rId19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FB532-9CAB-4C94-811E-F1BBAB39F09F}" v="94" dt="2023-09-20T15:03:04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083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in Dumas" userId="e4c61d8d-b1eb-45a2-b36a-de1bc8f8f82b" providerId="ADAL" clId="{71DFB532-9CAB-4C94-811E-F1BBAB39F09F}"/>
    <pc:docChg chg="undo custSel addSld delSld modSld sldOrd">
      <pc:chgData name="Alain Dumas" userId="e4c61d8d-b1eb-45a2-b36a-de1bc8f8f82b" providerId="ADAL" clId="{71DFB532-9CAB-4C94-811E-F1BBAB39F09F}" dt="2023-09-20T15:07:49.644" v="2346" actId="20577"/>
      <pc:docMkLst>
        <pc:docMk/>
      </pc:docMkLst>
      <pc:sldChg chg="addSp delSp modSp mod">
        <pc:chgData name="Alain Dumas" userId="e4c61d8d-b1eb-45a2-b36a-de1bc8f8f82b" providerId="ADAL" clId="{71DFB532-9CAB-4C94-811E-F1BBAB39F09F}" dt="2023-09-20T14:40:35.796" v="2209" actId="1037"/>
        <pc:sldMkLst>
          <pc:docMk/>
          <pc:sldMk cId="3089156634" sldId="266"/>
        </pc:sldMkLst>
        <pc:spChg chg="mod">
          <ac:chgData name="Alain Dumas" userId="e4c61d8d-b1eb-45a2-b36a-de1bc8f8f82b" providerId="ADAL" clId="{71DFB532-9CAB-4C94-811E-F1BBAB39F09F}" dt="2023-09-20T14:40:26.925" v="2199" actId="1036"/>
          <ac:spMkLst>
            <pc:docMk/>
            <pc:sldMk cId="3089156634" sldId="266"/>
            <ac:spMk id="3" creationId="{E70FBE3C-01E3-3767-7C97-AB30B1411183}"/>
          </ac:spMkLst>
        </pc:spChg>
        <pc:spChg chg="add del">
          <ac:chgData name="Alain Dumas" userId="e4c61d8d-b1eb-45a2-b36a-de1bc8f8f82b" providerId="ADAL" clId="{71DFB532-9CAB-4C94-811E-F1BBAB39F09F}" dt="2023-09-20T14:35:03.402" v="2076" actId="22"/>
          <ac:spMkLst>
            <pc:docMk/>
            <pc:sldMk cId="3089156634" sldId="266"/>
            <ac:spMk id="5" creationId="{A40A1CA3-2B91-A551-6C90-082EC3A2AA71}"/>
          </ac:spMkLst>
        </pc:spChg>
        <pc:spChg chg="mod">
          <ac:chgData name="Alain Dumas" userId="e4c61d8d-b1eb-45a2-b36a-de1bc8f8f82b" providerId="ADAL" clId="{71DFB532-9CAB-4C94-811E-F1BBAB39F09F}" dt="2023-09-20T14:39:09.378" v="2139" actId="1076"/>
          <ac:spMkLst>
            <pc:docMk/>
            <pc:sldMk cId="3089156634" sldId="266"/>
            <ac:spMk id="9" creationId="{BA258B40-3CEE-A07B-993D-1837BCDE8CB6}"/>
          </ac:spMkLst>
        </pc:spChg>
        <pc:graphicFrameChg chg="add del mod">
          <ac:chgData name="Alain Dumas" userId="e4c61d8d-b1eb-45a2-b36a-de1bc8f8f82b" providerId="ADAL" clId="{71DFB532-9CAB-4C94-811E-F1BBAB39F09F}" dt="2023-09-20T14:35:44.930" v="2118"/>
          <ac:graphicFrameMkLst>
            <pc:docMk/>
            <pc:sldMk cId="3089156634" sldId="266"/>
            <ac:graphicFrameMk id="6" creationId="{3561DE26-750B-2F21-6CA3-493976C4A893}"/>
          </ac:graphicFrameMkLst>
        </pc:graphicFrameChg>
        <pc:picChg chg="add del mod">
          <ac:chgData name="Alain Dumas" userId="e4c61d8d-b1eb-45a2-b36a-de1bc8f8f82b" providerId="ADAL" clId="{71DFB532-9CAB-4C94-811E-F1BBAB39F09F}" dt="2023-09-20T14:39:38.358" v="2143" actId="478"/>
          <ac:picMkLst>
            <pc:docMk/>
            <pc:sldMk cId="3089156634" sldId="266"/>
            <ac:picMk id="7" creationId="{A1D7B596-9D7A-EC0A-E1C1-E354D36D6B5B}"/>
          </ac:picMkLst>
        </pc:picChg>
        <pc:picChg chg="add mod ord modCrop">
          <ac:chgData name="Alain Dumas" userId="e4c61d8d-b1eb-45a2-b36a-de1bc8f8f82b" providerId="ADAL" clId="{71DFB532-9CAB-4C94-811E-F1BBAB39F09F}" dt="2023-09-20T14:40:35.796" v="2209" actId="1037"/>
          <ac:picMkLst>
            <pc:docMk/>
            <pc:sldMk cId="3089156634" sldId="266"/>
            <ac:picMk id="8" creationId="{25AE72D0-3295-D358-99F8-E7F078C041B3}"/>
          </ac:picMkLst>
        </pc:picChg>
        <pc:picChg chg="add del mod">
          <ac:chgData name="Alain Dumas" userId="e4c61d8d-b1eb-45a2-b36a-de1bc8f8f82b" providerId="ADAL" clId="{71DFB532-9CAB-4C94-811E-F1BBAB39F09F}" dt="2023-09-20T14:35:44.930" v="2118"/>
          <ac:picMkLst>
            <pc:docMk/>
            <pc:sldMk cId="3089156634" sldId="266"/>
            <ac:picMk id="1025" creationId="{6297E740-D1B0-7731-6F33-D4FB23CE51E0}"/>
          </ac:picMkLst>
        </pc:picChg>
        <pc:picChg chg="add del mod">
          <ac:chgData name="Alain Dumas" userId="e4c61d8d-b1eb-45a2-b36a-de1bc8f8f82b" providerId="ADAL" clId="{71DFB532-9CAB-4C94-811E-F1BBAB39F09F}" dt="2023-09-20T14:35:44.930" v="2118"/>
          <ac:picMkLst>
            <pc:docMk/>
            <pc:sldMk cId="3089156634" sldId="266"/>
            <ac:picMk id="1026" creationId="{80ADD836-9142-03D9-54F8-A991CF1ECB0A}"/>
          </ac:picMkLst>
        </pc:picChg>
        <pc:picChg chg="add del mod">
          <ac:chgData name="Alain Dumas" userId="e4c61d8d-b1eb-45a2-b36a-de1bc8f8f82b" providerId="ADAL" clId="{71DFB532-9CAB-4C94-811E-F1BBAB39F09F}" dt="2023-09-20T14:35:44.930" v="2118"/>
          <ac:picMkLst>
            <pc:docMk/>
            <pc:sldMk cId="3089156634" sldId="266"/>
            <ac:picMk id="1027" creationId="{63E877FA-E9EC-C499-1175-99A33646A74A}"/>
          </ac:picMkLst>
        </pc:picChg>
      </pc:sldChg>
      <pc:sldChg chg="addSp delSp modSp mod">
        <pc:chgData name="Alain Dumas" userId="e4c61d8d-b1eb-45a2-b36a-de1bc8f8f82b" providerId="ADAL" clId="{71DFB532-9CAB-4C94-811E-F1BBAB39F09F}" dt="2023-09-20T14:18:05.631" v="1568" actId="14100"/>
        <pc:sldMkLst>
          <pc:docMk/>
          <pc:sldMk cId="1781148780" sldId="268"/>
        </pc:sldMkLst>
        <pc:picChg chg="add mod">
          <ac:chgData name="Alain Dumas" userId="e4c61d8d-b1eb-45a2-b36a-de1bc8f8f82b" providerId="ADAL" clId="{71DFB532-9CAB-4C94-811E-F1BBAB39F09F}" dt="2023-09-19T15:37:54.762" v="585" actId="1038"/>
          <ac:picMkLst>
            <pc:docMk/>
            <pc:sldMk cId="1781148780" sldId="268"/>
            <ac:picMk id="3" creationId="{D6D3AF4B-4C74-54E3-8B4E-2ACB6322CC90}"/>
          </ac:picMkLst>
        </pc:picChg>
        <pc:picChg chg="add mod">
          <ac:chgData name="Alain Dumas" userId="e4c61d8d-b1eb-45a2-b36a-de1bc8f8f82b" providerId="ADAL" clId="{71DFB532-9CAB-4C94-811E-F1BBAB39F09F}" dt="2023-09-19T15:37:57.521" v="602" actId="1038"/>
          <ac:picMkLst>
            <pc:docMk/>
            <pc:sldMk cId="1781148780" sldId="268"/>
            <ac:picMk id="4" creationId="{24260A40-4D7C-5581-9A81-2B2F0670502F}"/>
          </ac:picMkLst>
        </pc:picChg>
        <pc:picChg chg="mod">
          <ac:chgData name="Alain Dumas" userId="e4c61d8d-b1eb-45a2-b36a-de1bc8f8f82b" providerId="ADAL" clId="{71DFB532-9CAB-4C94-811E-F1BBAB39F09F}" dt="2023-09-19T15:37:12.253" v="545" actId="1076"/>
          <ac:picMkLst>
            <pc:docMk/>
            <pc:sldMk cId="1781148780" sldId="268"/>
            <ac:picMk id="12" creationId="{1B66DAB9-E177-9799-66ED-79839CDB1051}"/>
          </ac:picMkLst>
        </pc:picChg>
        <pc:picChg chg="mod">
          <ac:chgData name="Alain Dumas" userId="e4c61d8d-b1eb-45a2-b36a-de1bc8f8f82b" providerId="ADAL" clId="{71DFB532-9CAB-4C94-811E-F1BBAB39F09F}" dt="2023-09-19T15:37:28.790" v="552" actId="1076"/>
          <ac:picMkLst>
            <pc:docMk/>
            <pc:sldMk cId="1781148780" sldId="268"/>
            <ac:picMk id="16" creationId="{25B11872-285A-775A-258B-4920EF4506CA}"/>
          </ac:picMkLst>
        </pc:picChg>
        <pc:picChg chg="mod">
          <ac:chgData name="Alain Dumas" userId="e4c61d8d-b1eb-45a2-b36a-de1bc8f8f82b" providerId="ADAL" clId="{71DFB532-9CAB-4C94-811E-F1BBAB39F09F}" dt="2023-09-19T15:37:04.766" v="538" actId="1076"/>
          <ac:picMkLst>
            <pc:docMk/>
            <pc:sldMk cId="1781148780" sldId="268"/>
            <ac:picMk id="17" creationId="{8BC56BC2-CA01-E830-0D50-5B799BDED964}"/>
          </ac:picMkLst>
        </pc:picChg>
        <pc:picChg chg="mod">
          <ac:chgData name="Alain Dumas" userId="e4c61d8d-b1eb-45a2-b36a-de1bc8f8f82b" providerId="ADAL" clId="{71DFB532-9CAB-4C94-811E-F1BBAB39F09F}" dt="2023-09-19T15:37:33.294" v="553" actId="1076"/>
          <ac:picMkLst>
            <pc:docMk/>
            <pc:sldMk cId="1781148780" sldId="268"/>
            <ac:picMk id="18" creationId="{09F48D50-92C4-0CD3-A17A-73E07699933C}"/>
          </ac:picMkLst>
        </pc:picChg>
        <pc:inkChg chg="add del">
          <ac:chgData name="Alain Dumas" userId="e4c61d8d-b1eb-45a2-b36a-de1bc8f8f82b" providerId="ADAL" clId="{71DFB532-9CAB-4C94-811E-F1BBAB39F09F}" dt="2023-09-20T14:14:38.276" v="1268" actId="9405"/>
          <ac:inkMkLst>
            <pc:docMk/>
            <pc:sldMk cId="1781148780" sldId="268"/>
            <ac:inkMk id="5" creationId="{860A7FE5-CFBF-FC1B-2EE0-34B4CD253958}"/>
          </ac:inkMkLst>
        </pc:inkChg>
        <pc:cxnChg chg="add mod">
          <ac:chgData name="Alain Dumas" userId="e4c61d8d-b1eb-45a2-b36a-de1bc8f8f82b" providerId="ADAL" clId="{71DFB532-9CAB-4C94-811E-F1BBAB39F09F}" dt="2023-09-20T14:18:05.631" v="1568" actId="14100"/>
          <ac:cxnSpMkLst>
            <pc:docMk/>
            <pc:sldMk cId="1781148780" sldId="268"/>
            <ac:cxnSpMk id="7" creationId="{95CFA2FA-E816-CFE0-628C-F8BAB847DF03}"/>
          </ac:cxnSpMkLst>
        </pc:cxnChg>
        <pc:cxnChg chg="add mod">
          <ac:chgData name="Alain Dumas" userId="e4c61d8d-b1eb-45a2-b36a-de1bc8f8f82b" providerId="ADAL" clId="{71DFB532-9CAB-4C94-811E-F1BBAB39F09F}" dt="2023-09-20T14:17:03.743" v="1515" actId="1076"/>
          <ac:cxnSpMkLst>
            <pc:docMk/>
            <pc:sldMk cId="1781148780" sldId="268"/>
            <ac:cxnSpMk id="8" creationId="{A1CBCEFC-5FD9-9D61-639D-FE7A7BD7AC9C}"/>
          </ac:cxnSpMkLst>
        </pc:cxnChg>
      </pc:sldChg>
      <pc:sldChg chg="delSp modSp del mod">
        <pc:chgData name="Alain Dumas" userId="e4c61d8d-b1eb-45a2-b36a-de1bc8f8f82b" providerId="ADAL" clId="{71DFB532-9CAB-4C94-811E-F1BBAB39F09F}" dt="2023-09-19T15:40:14.681" v="726" actId="47"/>
        <pc:sldMkLst>
          <pc:docMk/>
          <pc:sldMk cId="2285011524" sldId="269"/>
        </pc:sldMkLst>
        <pc:picChg chg="del mod">
          <ac:chgData name="Alain Dumas" userId="e4c61d8d-b1eb-45a2-b36a-de1bc8f8f82b" providerId="ADAL" clId="{71DFB532-9CAB-4C94-811E-F1BBAB39F09F}" dt="2023-09-19T15:38:17.473" v="603" actId="21"/>
          <ac:picMkLst>
            <pc:docMk/>
            <pc:sldMk cId="2285011524" sldId="269"/>
            <ac:picMk id="4" creationId="{64E797CC-0340-239D-E03D-D32C9F1CC72B}"/>
          </ac:picMkLst>
        </pc:picChg>
        <pc:picChg chg="del mod">
          <ac:chgData name="Alain Dumas" userId="e4c61d8d-b1eb-45a2-b36a-de1bc8f8f82b" providerId="ADAL" clId="{71DFB532-9CAB-4C94-811E-F1BBAB39F09F}" dt="2023-09-19T15:36:46.199" v="533" actId="21"/>
          <ac:picMkLst>
            <pc:docMk/>
            <pc:sldMk cId="2285011524" sldId="269"/>
            <ac:picMk id="5" creationId="{FA349596-24FE-5764-F2D7-5188FC4DDBEB}"/>
          </ac:picMkLst>
        </pc:picChg>
        <pc:picChg chg="del mod">
          <ac:chgData name="Alain Dumas" userId="e4c61d8d-b1eb-45a2-b36a-de1bc8f8f82b" providerId="ADAL" clId="{71DFB532-9CAB-4C94-811E-F1BBAB39F09F}" dt="2023-09-19T15:38:24.484" v="607" actId="21"/>
          <ac:picMkLst>
            <pc:docMk/>
            <pc:sldMk cId="2285011524" sldId="269"/>
            <ac:picMk id="6" creationId="{F95968BC-2B57-0620-D2A2-78AB31F70C77}"/>
          </ac:picMkLst>
        </pc:picChg>
        <pc:picChg chg="del">
          <ac:chgData name="Alain Dumas" userId="e4c61d8d-b1eb-45a2-b36a-de1bc8f8f82b" providerId="ADAL" clId="{71DFB532-9CAB-4C94-811E-F1BBAB39F09F}" dt="2023-09-19T15:36:46.199" v="533" actId="21"/>
          <ac:picMkLst>
            <pc:docMk/>
            <pc:sldMk cId="2285011524" sldId="269"/>
            <ac:picMk id="9" creationId="{DFBBFC57-FA62-461C-C70D-B36DACBF0D6F}"/>
          </ac:picMkLst>
        </pc:picChg>
      </pc:sldChg>
      <pc:sldChg chg="addSp modSp mod">
        <pc:chgData name="Alain Dumas" userId="e4c61d8d-b1eb-45a2-b36a-de1bc8f8f82b" providerId="ADAL" clId="{71DFB532-9CAB-4C94-811E-F1BBAB39F09F}" dt="2023-09-20T14:19:11.832" v="1632" actId="1076"/>
        <pc:sldMkLst>
          <pc:docMk/>
          <pc:sldMk cId="4226912295" sldId="270"/>
        </pc:sldMkLst>
        <pc:spChg chg="add mod">
          <ac:chgData name="Alain Dumas" userId="e4c61d8d-b1eb-45a2-b36a-de1bc8f8f82b" providerId="ADAL" clId="{71DFB532-9CAB-4C94-811E-F1BBAB39F09F}" dt="2023-09-20T14:18:49.164" v="1617" actId="1036"/>
          <ac:spMkLst>
            <pc:docMk/>
            <pc:sldMk cId="4226912295" sldId="270"/>
            <ac:spMk id="8" creationId="{0CA22BA0-7831-2AE6-0E2B-1F6821F1777A}"/>
          </ac:spMkLst>
        </pc:spChg>
        <pc:picChg chg="mod">
          <ac:chgData name="Alain Dumas" userId="e4c61d8d-b1eb-45a2-b36a-de1bc8f8f82b" providerId="ADAL" clId="{71DFB532-9CAB-4C94-811E-F1BBAB39F09F}" dt="2023-09-20T14:19:09.624" v="1631" actId="1076"/>
          <ac:picMkLst>
            <pc:docMk/>
            <pc:sldMk cId="4226912295" sldId="270"/>
            <ac:picMk id="3" creationId="{2AFCA60D-6226-D661-DA2B-9BCE83B8251E}"/>
          </ac:picMkLst>
        </pc:picChg>
        <pc:picChg chg="mod">
          <ac:chgData name="Alain Dumas" userId="e4c61d8d-b1eb-45a2-b36a-de1bc8f8f82b" providerId="ADAL" clId="{71DFB532-9CAB-4C94-811E-F1BBAB39F09F}" dt="2023-09-20T14:19:06.920" v="1630" actId="1076"/>
          <ac:picMkLst>
            <pc:docMk/>
            <pc:sldMk cId="4226912295" sldId="270"/>
            <ac:picMk id="4" creationId="{65C97365-B16A-63AE-7D90-A2543671B4CB}"/>
          </ac:picMkLst>
        </pc:picChg>
        <pc:picChg chg="add mod ord">
          <ac:chgData name="Alain Dumas" userId="e4c61d8d-b1eb-45a2-b36a-de1bc8f8f82b" providerId="ADAL" clId="{71DFB532-9CAB-4C94-811E-F1BBAB39F09F}" dt="2023-09-20T14:19:02.560" v="1629" actId="1076"/>
          <ac:picMkLst>
            <pc:docMk/>
            <pc:sldMk cId="4226912295" sldId="270"/>
            <ac:picMk id="5" creationId="{83FCBAFF-7A68-E2B7-DF45-1D0E508B8A28}"/>
          </ac:picMkLst>
        </pc:picChg>
        <pc:picChg chg="add mod">
          <ac:chgData name="Alain Dumas" userId="e4c61d8d-b1eb-45a2-b36a-de1bc8f8f82b" providerId="ADAL" clId="{71DFB532-9CAB-4C94-811E-F1BBAB39F09F}" dt="2023-09-20T14:19:11.832" v="1632" actId="1076"/>
          <ac:picMkLst>
            <pc:docMk/>
            <pc:sldMk cId="4226912295" sldId="270"/>
            <ac:picMk id="6" creationId="{8D99713A-EB5E-3BBE-820E-1A65B23EC411}"/>
          </ac:picMkLst>
        </pc:picChg>
        <pc:picChg chg="mod">
          <ac:chgData name="Alain Dumas" userId="e4c61d8d-b1eb-45a2-b36a-de1bc8f8f82b" providerId="ADAL" clId="{71DFB532-9CAB-4C94-811E-F1BBAB39F09F}" dt="2023-09-19T15:41:34.605" v="854" actId="1035"/>
          <ac:picMkLst>
            <pc:docMk/>
            <pc:sldMk cId="4226912295" sldId="270"/>
            <ac:picMk id="7" creationId="{2001C433-3FA9-AB40-91B9-FC91565A187F}"/>
          </ac:picMkLst>
        </pc:picChg>
        <pc:picChg chg="mod">
          <ac:chgData name="Alain Dumas" userId="e4c61d8d-b1eb-45a2-b36a-de1bc8f8f82b" providerId="ADAL" clId="{71DFB532-9CAB-4C94-811E-F1BBAB39F09F}" dt="2023-09-20T14:18:39.178" v="1605" actId="1036"/>
          <ac:picMkLst>
            <pc:docMk/>
            <pc:sldMk cId="4226912295" sldId="270"/>
            <ac:picMk id="11" creationId="{40F242C0-6A41-A859-4A2F-2D6F20A31D41}"/>
          </ac:picMkLst>
        </pc:picChg>
        <pc:picChg chg="mod">
          <ac:chgData name="Alain Dumas" userId="e4c61d8d-b1eb-45a2-b36a-de1bc8f8f82b" providerId="ADAL" clId="{71DFB532-9CAB-4C94-811E-F1BBAB39F09F}" dt="2023-09-20T14:18:44.775" v="1612" actId="1036"/>
          <ac:picMkLst>
            <pc:docMk/>
            <pc:sldMk cId="4226912295" sldId="270"/>
            <ac:picMk id="13" creationId="{E91DEBBF-DA96-CA3F-2AAB-8F580F618682}"/>
          </ac:picMkLst>
        </pc:picChg>
        <pc:picChg chg="mod">
          <ac:chgData name="Alain Dumas" userId="e4c61d8d-b1eb-45a2-b36a-de1bc8f8f82b" providerId="ADAL" clId="{71DFB532-9CAB-4C94-811E-F1BBAB39F09F}" dt="2023-09-20T14:18:57.597" v="1628" actId="1036"/>
          <ac:picMkLst>
            <pc:docMk/>
            <pc:sldMk cId="4226912295" sldId="270"/>
            <ac:picMk id="17" creationId="{2FA0AFC3-C458-3708-6EDB-FA4DCFFAAB9F}"/>
          </ac:picMkLst>
        </pc:picChg>
        <pc:cxnChg chg="add mod">
          <ac:chgData name="Alain Dumas" userId="e4c61d8d-b1eb-45a2-b36a-de1bc8f8f82b" providerId="ADAL" clId="{71DFB532-9CAB-4C94-811E-F1BBAB39F09F}" dt="2023-09-20T14:18:14.907" v="1600" actId="1038"/>
          <ac:cxnSpMkLst>
            <pc:docMk/>
            <pc:sldMk cId="4226912295" sldId="270"/>
            <ac:cxnSpMk id="9" creationId="{301F1A01-48E8-C3B8-C63A-6C222B2EF852}"/>
          </ac:cxnSpMkLst>
        </pc:cxnChg>
        <pc:cxnChg chg="add mod">
          <ac:chgData name="Alain Dumas" userId="e4c61d8d-b1eb-45a2-b36a-de1bc8f8f82b" providerId="ADAL" clId="{71DFB532-9CAB-4C94-811E-F1BBAB39F09F}" dt="2023-09-20T14:17:30.255" v="1517"/>
          <ac:cxnSpMkLst>
            <pc:docMk/>
            <pc:sldMk cId="4226912295" sldId="270"/>
            <ac:cxnSpMk id="12" creationId="{FB01E081-3F3C-675A-3FBB-9205CE1A6AEF}"/>
          </ac:cxnSpMkLst>
        </pc:cxnChg>
        <pc:cxnChg chg="add mod">
          <ac:chgData name="Alain Dumas" userId="e4c61d8d-b1eb-45a2-b36a-de1bc8f8f82b" providerId="ADAL" clId="{71DFB532-9CAB-4C94-811E-F1BBAB39F09F}" dt="2023-09-20T14:18:22.353" v="1602" actId="1076"/>
          <ac:cxnSpMkLst>
            <pc:docMk/>
            <pc:sldMk cId="4226912295" sldId="270"/>
            <ac:cxnSpMk id="14" creationId="{F8CD5DE6-1610-9246-F4FC-B9C221D5A13A}"/>
          </ac:cxnSpMkLst>
        </pc:cxnChg>
      </pc:sldChg>
      <pc:sldChg chg="addSp delSp modSp mod">
        <pc:chgData name="Alain Dumas" userId="e4c61d8d-b1eb-45a2-b36a-de1bc8f8f82b" providerId="ADAL" clId="{71DFB532-9CAB-4C94-811E-F1BBAB39F09F}" dt="2023-09-20T14:20:38.257" v="1842" actId="1076"/>
        <pc:sldMkLst>
          <pc:docMk/>
          <pc:sldMk cId="1383345100" sldId="271"/>
        </pc:sldMkLst>
        <pc:spChg chg="mod">
          <ac:chgData name="Alain Dumas" userId="e4c61d8d-b1eb-45a2-b36a-de1bc8f8f82b" providerId="ADAL" clId="{71DFB532-9CAB-4C94-811E-F1BBAB39F09F}" dt="2023-09-20T14:20:09.696" v="1832" actId="1035"/>
          <ac:spMkLst>
            <pc:docMk/>
            <pc:sldMk cId="1383345100" sldId="271"/>
            <ac:spMk id="2" creationId="{E8F862A7-C51E-5FD9-9553-8E35C0567396}"/>
          </ac:spMkLst>
        </pc:spChg>
        <pc:picChg chg="add mod">
          <ac:chgData name="Alain Dumas" userId="e4c61d8d-b1eb-45a2-b36a-de1bc8f8f82b" providerId="ADAL" clId="{71DFB532-9CAB-4C94-811E-F1BBAB39F09F}" dt="2023-09-20T14:20:38.257" v="1842" actId="1076"/>
          <ac:picMkLst>
            <pc:docMk/>
            <pc:sldMk cId="1383345100" sldId="271"/>
            <ac:picMk id="3" creationId="{EEB45814-C66C-704C-A8F0-04BE20ACE834}"/>
          </ac:picMkLst>
        </pc:picChg>
        <pc:picChg chg="mod">
          <ac:chgData name="Alain Dumas" userId="e4c61d8d-b1eb-45a2-b36a-de1bc8f8f82b" providerId="ADAL" clId="{71DFB532-9CAB-4C94-811E-F1BBAB39F09F}" dt="2023-09-20T14:20:12.887" v="1834" actId="1076"/>
          <ac:picMkLst>
            <pc:docMk/>
            <pc:sldMk cId="1383345100" sldId="271"/>
            <ac:picMk id="4" creationId="{C07E0A0F-69BC-34D4-C417-642F3C2C9120}"/>
          </ac:picMkLst>
        </pc:picChg>
        <pc:picChg chg="add mod">
          <ac:chgData name="Alain Dumas" userId="e4c61d8d-b1eb-45a2-b36a-de1bc8f8f82b" providerId="ADAL" clId="{71DFB532-9CAB-4C94-811E-F1BBAB39F09F}" dt="2023-09-20T14:20:22.128" v="1841" actId="1076"/>
          <ac:picMkLst>
            <pc:docMk/>
            <pc:sldMk cId="1383345100" sldId="271"/>
            <ac:picMk id="5" creationId="{CE1F4441-006B-D0C7-D723-CA43D65FB276}"/>
          </ac:picMkLst>
        </pc:picChg>
        <pc:picChg chg="mod">
          <ac:chgData name="Alain Dumas" userId="e4c61d8d-b1eb-45a2-b36a-de1bc8f8f82b" providerId="ADAL" clId="{71DFB532-9CAB-4C94-811E-F1BBAB39F09F}" dt="2023-09-20T14:20:16.912" v="1837" actId="1076"/>
          <ac:picMkLst>
            <pc:docMk/>
            <pc:sldMk cId="1383345100" sldId="271"/>
            <ac:picMk id="9" creationId="{9D01F3F8-013C-E5A0-BF7C-AB3B54120B79}"/>
          </ac:picMkLst>
        </pc:picChg>
        <pc:picChg chg="mod">
          <ac:chgData name="Alain Dumas" userId="e4c61d8d-b1eb-45a2-b36a-de1bc8f8f82b" providerId="ADAL" clId="{71DFB532-9CAB-4C94-811E-F1BBAB39F09F}" dt="2023-09-20T14:20:18.603" v="1839" actId="1076"/>
          <ac:picMkLst>
            <pc:docMk/>
            <pc:sldMk cId="1383345100" sldId="271"/>
            <ac:picMk id="11" creationId="{D4038238-2FA1-B757-D930-0A00D79EAC54}"/>
          </ac:picMkLst>
        </pc:picChg>
        <pc:picChg chg="mod">
          <ac:chgData name="Alain Dumas" userId="e4c61d8d-b1eb-45a2-b36a-de1bc8f8f82b" providerId="ADAL" clId="{71DFB532-9CAB-4C94-811E-F1BBAB39F09F}" dt="2023-09-20T14:20:14.568" v="1836" actId="1076"/>
          <ac:picMkLst>
            <pc:docMk/>
            <pc:sldMk cId="1383345100" sldId="271"/>
            <ac:picMk id="12" creationId="{3BC2C9B4-D815-3D9F-A191-A0D5E2AA95F9}"/>
          </ac:picMkLst>
        </pc:picChg>
        <pc:inkChg chg="add">
          <ac:chgData name="Alain Dumas" userId="e4c61d8d-b1eb-45a2-b36a-de1bc8f8f82b" providerId="ADAL" clId="{71DFB532-9CAB-4C94-811E-F1BBAB39F09F}" dt="2023-09-20T14:15:03.449" v="1269" actId="9405"/>
          <ac:inkMkLst>
            <pc:docMk/>
            <pc:sldMk cId="1383345100" sldId="271"/>
            <ac:inkMk id="6" creationId="{79643463-D0AD-CB86-B7FA-49B1A87C256F}"/>
          </ac:inkMkLst>
        </pc:inkChg>
        <pc:cxnChg chg="add mod">
          <ac:chgData name="Alain Dumas" userId="e4c61d8d-b1eb-45a2-b36a-de1bc8f8f82b" providerId="ADAL" clId="{71DFB532-9CAB-4C94-811E-F1BBAB39F09F}" dt="2023-09-20T14:20:02.494" v="1814" actId="14100"/>
          <ac:cxnSpMkLst>
            <pc:docMk/>
            <pc:sldMk cId="1383345100" sldId="271"/>
            <ac:cxnSpMk id="7" creationId="{D0F6B5A7-A1AD-AAE6-CD44-41B7620EAB62}"/>
          </ac:cxnSpMkLst>
        </pc:cxnChg>
        <pc:cxnChg chg="add del mod">
          <ac:chgData name="Alain Dumas" userId="e4c61d8d-b1eb-45a2-b36a-de1bc8f8f82b" providerId="ADAL" clId="{71DFB532-9CAB-4C94-811E-F1BBAB39F09F}" dt="2023-09-20T14:19:23.326" v="1633" actId="478"/>
          <ac:cxnSpMkLst>
            <pc:docMk/>
            <pc:sldMk cId="1383345100" sldId="271"/>
            <ac:cxnSpMk id="8" creationId="{2F153F85-44A4-4F4A-3948-49FD82C4E037}"/>
          </ac:cxnSpMkLst>
        </pc:cxnChg>
        <pc:cxnChg chg="add mod">
          <ac:chgData name="Alain Dumas" userId="e4c61d8d-b1eb-45a2-b36a-de1bc8f8f82b" providerId="ADAL" clId="{71DFB532-9CAB-4C94-811E-F1BBAB39F09F}" dt="2023-09-20T14:19:47.747" v="1757" actId="14100"/>
          <ac:cxnSpMkLst>
            <pc:docMk/>
            <pc:sldMk cId="1383345100" sldId="271"/>
            <ac:cxnSpMk id="13" creationId="{582FD96A-BB27-CAE0-74DA-0978A6FFE621}"/>
          </ac:cxnSpMkLst>
        </pc:cxnChg>
      </pc:sldChg>
      <pc:sldChg chg="addSp modSp mod">
        <pc:chgData name="Alain Dumas" userId="e4c61d8d-b1eb-45a2-b36a-de1bc8f8f82b" providerId="ADAL" clId="{71DFB532-9CAB-4C94-811E-F1BBAB39F09F}" dt="2023-09-20T14:24:23.879" v="2045" actId="1076"/>
        <pc:sldMkLst>
          <pc:docMk/>
          <pc:sldMk cId="730628644" sldId="272"/>
        </pc:sldMkLst>
        <pc:picChg chg="mod">
          <ac:chgData name="Alain Dumas" userId="e4c61d8d-b1eb-45a2-b36a-de1bc8f8f82b" providerId="ADAL" clId="{71DFB532-9CAB-4C94-811E-F1BBAB39F09F}" dt="2023-09-20T14:24:22.113" v="2044" actId="1076"/>
          <ac:picMkLst>
            <pc:docMk/>
            <pc:sldMk cId="730628644" sldId="272"/>
            <ac:picMk id="3" creationId="{DA43564F-2DB0-C36A-72DA-4D09E9A4F384}"/>
          </ac:picMkLst>
        </pc:picChg>
        <pc:picChg chg="mod">
          <ac:chgData name="Alain Dumas" userId="e4c61d8d-b1eb-45a2-b36a-de1bc8f8f82b" providerId="ADAL" clId="{71DFB532-9CAB-4C94-811E-F1BBAB39F09F}" dt="2023-09-20T14:24:11.721" v="2042" actId="1076"/>
          <ac:picMkLst>
            <pc:docMk/>
            <pc:sldMk cId="730628644" sldId="272"/>
            <ac:picMk id="6" creationId="{DC282C0A-2883-626E-6C1E-816CF49CB0ED}"/>
          </ac:picMkLst>
        </pc:picChg>
        <pc:picChg chg="mod">
          <ac:chgData name="Alain Dumas" userId="e4c61d8d-b1eb-45a2-b36a-de1bc8f8f82b" providerId="ADAL" clId="{71DFB532-9CAB-4C94-811E-F1BBAB39F09F}" dt="2023-09-20T14:24:14.713" v="2043" actId="1076"/>
          <ac:picMkLst>
            <pc:docMk/>
            <pc:sldMk cId="730628644" sldId="272"/>
            <ac:picMk id="7" creationId="{4FEA317A-2BB5-3582-3150-8556F537C0C7}"/>
          </ac:picMkLst>
        </pc:picChg>
        <pc:picChg chg="mod">
          <ac:chgData name="Alain Dumas" userId="e4c61d8d-b1eb-45a2-b36a-de1bc8f8f82b" providerId="ADAL" clId="{71DFB532-9CAB-4C94-811E-F1BBAB39F09F}" dt="2023-09-20T14:24:23.879" v="2045" actId="1076"/>
          <ac:picMkLst>
            <pc:docMk/>
            <pc:sldMk cId="730628644" sldId="272"/>
            <ac:picMk id="8" creationId="{18E19F1A-A9D3-E446-37BD-ABFD776B63B4}"/>
          </ac:picMkLst>
        </pc:picChg>
        <pc:cxnChg chg="add mod">
          <ac:chgData name="Alain Dumas" userId="e4c61d8d-b1eb-45a2-b36a-de1bc8f8f82b" providerId="ADAL" clId="{71DFB532-9CAB-4C94-811E-F1BBAB39F09F}" dt="2023-09-20T14:24:03.672" v="2040"/>
          <ac:cxnSpMkLst>
            <pc:docMk/>
            <pc:sldMk cId="730628644" sldId="272"/>
            <ac:cxnSpMk id="4" creationId="{2E586667-399D-7C58-80BA-50595E543DE4}"/>
          </ac:cxnSpMkLst>
        </pc:cxnChg>
      </pc:sldChg>
      <pc:sldChg chg="addSp delSp modSp mod ord">
        <pc:chgData name="Alain Dumas" userId="e4c61d8d-b1eb-45a2-b36a-de1bc8f8f82b" providerId="ADAL" clId="{71DFB532-9CAB-4C94-811E-F1BBAB39F09F}" dt="2023-09-19T15:26:08.144" v="512" actId="948"/>
        <pc:sldMkLst>
          <pc:docMk/>
          <pc:sldMk cId="2443291123" sldId="274"/>
        </pc:sldMkLst>
        <pc:spChg chg="mod">
          <ac:chgData name="Alain Dumas" userId="e4c61d8d-b1eb-45a2-b36a-de1bc8f8f82b" providerId="ADAL" clId="{71DFB532-9CAB-4C94-811E-F1BBAB39F09F}" dt="2023-09-19T14:58:09.500" v="42" actId="20577"/>
          <ac:spMkLst>
            <pc:docMk/>
            <pc:sldMk cId="2443291123" sldId="274"/>
            <ac:spMk id="2" creationId="{E8F862A7-C51E-5FD9-9553-8E35C0567396}"/>
          </ac:spMkLst>
        </pc:spChg>
        <pc:spChg chg="add mod">
          <ac:chgData name="Alain Dumas" userId="e4c61d8d-b1eb-45a2-b36a-de1bc8f8f82b" providerId="ADAL" clId="{71DFB532-9CAB-4C94-811E-F1BBAB39F09F}" dt="2023-09-19T15:25:32.193" v="468" actId="1035"/>
          <ac:spMkLst>
            <pc:docMk/>
            <pc:sldMk cId="2443291123" sldId="274"/>
            <ac:spMk id="3" creationId="{E99B8682-F61E-B911-420D-9DABE242B512}"/>
          </ac:spMkLst>
        </pc:spChg>
        <pc:spChg chg="add del mod">
          <ac:chgData name="Alain Dumas" userId="e4c61d8d-b1eb-45a2-b36a-de1bc8f8f82b" providerId="ADAL" clId="{71DFB532-9CAB-4C94-811E-F1BBAB39F09F}" dt="2023-09-19T15:03:58.667" v="81" actId="478"/>
          <ac:spMkLst>
            <pc:docMk/>
            <pc:sldMk cId="2443291123" sldId="274"/>
            <ac:spMk id="4" creationId="{4DE6CF16-C7AF-E23B-5591-68CA108D2D5F}"/>
          </ac:spMkLst>
        </pc:spChg>
        <pc:spChg chg="add del mod">
          <ac:chgData name="Alain Dumas" userId="e4c61d8d-b1eb-45a2-b36a-de1bc8f8f82b" providerId="ADAL" clId="{71DFB532-9CAB-4C94-811E-F1BBAB39F09F}" dt="2023-09-19T15:05:47.168" v="121" actId="478"/>
          <ac:spMkLst>
            <pc:docMk/>
            <pc:sldMk cId="2443291123" sldId="274"/>
            <ac:spMk id="5" creationId="{A813659B-633F-AB12-ACA6-1A05CBB89DE1}"/>
          </ac:spMkLst>
        </pc:spChg>
        <pc:spChg chg="add mod">
          <ac:chgData name="Alain Dumas" userId="e4c61d8d-b1eb-45a2-b36a-de1bc8f8f82b" providerId="ADAL" clId="{71DFB532-9CAB-4C94-811E-F1BBAB39F09F}" dt="2023-09-19T15:25:32.193" v="468" actId="1035"/>
          <ac:spMkLst>
            <pc:docMk/>
            <pc:sldMk cId="2443291123" sldId="274"/>
            <ac:spMk id="6" creationId="{43663FB6-8B27-956B-1015-8139D9813ADD}"/>
          </ac:spMkLst>
        </pc:spChg>
        <pc:spChg chg="add mod">
          <ac:chgData name="Alain Dumas" userId="e4c61d8d-b1eb-45a2-b36a-de1bc8f8f82b" providerId="ADAL" clId="{71DFB532-9CAB-4C94-811E-F1BBAB39F09F}" dt="2023-09-19T15:25:32.193" v="468" actId="1035"/>
          <ac:spMkLst>
            <pc:docMk/>
            <pc:sldMk cId="2443291123" sldId="274"/>
            <ac:spMk id="7" creationId="{2BA7234C-D8B8-D5A9-2A54-AF49A2099258}"/>
          </ac:spMkLst>
        </pc:spChg>
        <pc:spChg chg="add mod">
          <ac:chgData name="Alain Dumas" userId="e4c61d8d-b1eb-45a2-b36a-de1bc8f8f82b" providerId="ADAL" clId="{71DFB532-9CAB-4C94-811E-F1BBAB39F09F}" dt="2023-09-19T15:25:32.193" v="468" actId="1035"/>
          <ac:spMkLst>
            <pc:docMk/>
            <pc:sldMk cId="2443291123" sldId="274"/>
            <ac:spMk id="8" creationId="{8D0E1F1C-368D-0A10-5C86-AD9DB56A6EAF}"/>
          </ac:spMkLst>
        </pc:spChg>
        <pc:spChg chg="add mod">
          <ac:chgData name="Alain Dumas" userId="e4c61d8d-b1eb-45a2-b36a-de1bc8f8f82b" providerId="ADAL" clId="{71DFB532-9CAB-4C94-811E-F1BBAB39F09F}" dt="2023-09-19T15:26:08.144" v="512" actId="948"/>
          <ac:spMkLst>
            <pc:docMk/>
            <pc:sldMk cId="2443291123" sldId="274"/>
            <ac:spMk id="11" creationId="{1F20337C-CA2D-98A5-A2C4-BED39D9BCE36}"/>
          </ac:spMkLst>
        </pc:spChg>
        <pc:spChg chg="add mod">
          <ac:chgData name="Alain Dumas" userId="e4c61d8d-b1eb-45a2-b36a-de1bc8f8f82b" providerId="ADAL" clId="{71DFB532-9CAB-4C94-811E-F1BBAB39F09F}" dt="2023-09-19T15:25:53.764" v="499" actId="1036"/>
          <ac:spMkLst>
            <pc:docMk/>
            <pc:sldMk cId="2443291123" sldId="274"/>
            <ac:spMk id="12" creationId="{DA5B6A06-605B-065B-8E33-E8331CED65F8}"/>
          </ac:spMkLst>
        </pc:spChg>
        <pc:spChg chg="add mod">
          <ac:chgData name="Alain Dumas" userId="e4c61d8d-b1eb-45a2-b36a-de1bc8f8f82b" providerId="ADAL" clId="{71DFB532-9CAB-4C94-811E-F1BBAB39F09F}" dt="2023-09-19T15:25:46.385" v="484" actId="20577"/>
          <ac:spMkLst>
            <pc:docMk/>
            <pc:sldMk cId="2443291123" sldId="274"/>
            <ac:spMk id="13" creationId="{C5833C24-D261-C6CB-EE5F-97C39EC72B38}"/>
          </ac:spMkLst>
        </pc:spChg>
        <pc:graphicFrameChg chg="add del mod">
          <ac:chgData name="Alain Dumas" userId="e4c61d8d-b1eb-45a2-b36a-de1bc8f8f82b" providerId="ADAL" clId="{71DFB532-9CAB-4C94-811E-F1BBAB39F09F}" dt="2023-09-19T15:12:07.936" v="145"/>
          <ac:graphicFrameMkLst>
            <pc:docMk/>
            <pc:sldMk cId="2443291123" sldId="274"/>
            <ac:graphicFrameMk id="9" creationId="{1AD7FA79-24B5-9D2C-8126-BE818F2885C8}"/>
          </ac:graphicFrameMkLst>
        </pc:graphicFrameChg>
      </pc:sldChg>
      <pc:sldChg chg="delSp del mod">
        <pc:chgData name="Alain Dumas" userId="e4c61d8d-b1eb-45a2-b36a-de1bc8f8f82b" providerId="ADAL" clId="{71DFB532-9CAB-4C94-811E-F1BBAB39F09F}" dt="2023-09-19T15:47:41.773" v="1117" actId="47"/>
        <pc:sldMkLst>
          <pc:docMk/>
          <pc:sldMk cId="194435324" sldId="275"/>
        </pc:sldMkLst>
        <pc:picChg chg="del">
          <ac:chgData name="Alain Dumas" userId="e4c61d8d-b1eb-45a2-b36a-de1bc8f8f82b" providerId="ADAL" clId="{71DFB532-9CAB-4C94-811E-F1BBAB39F09F}" dt="2023-09-19T15:44:32.358" v="960" actId="21"/>
          <ac:picMkLst>
            <pc:docMk/>
            <pc:sldMk cId="194435324" sldId="275"/>
            <ac:picMk id="8" creationId="{23825C13-B365-4238-31FD-5061207F2E48}"/>
          </ac:picMkLst>
        </pc:picChg>
        <pc:picChg chg="del">
          <ac:chgData name="Alain Dumas" userId="e4c61d8d-b1eb-45a2-b36a-de1bc8f8f82b" providerId="ADAL" clId="{71DFB532-9CAB-4C94-811E-F1BBAB39F09F}" dt="2023-09-19T15:45:52.516" v="993" actId="21"/>
          <ac:picMkLst>
            <pc:docMk/>
            <pc:sldMk cId="194435324" sldId="275"/>
            <ac:picMk id="12" creationId="{2310B4DD-00A3-5FCA-F5E5-FD0526202C6E}"/>
          </ac:picMkLst>
        </pc:picChg>
        <pc:picChg chg="del">
          <ac:chgData name="Alain Dumas" userId="e4c61d8d-b1eb-45a2-b36a-de1bc8f8f82b" providerId="ADAL" clId="{71DFB532-9CAB-4C94-811E-F1BBAB39F09F}" dt="2023-09-19T15:44:21.434" v="954" actId="21"/>
          <ac:picMkLst>
            <pc:docMk/>
            <pc:sldMk cId="194435324" sldId="275"/>
            <ac:picMk id="14" creationId="{F238A19C-1E06-2F2C-4C1F-8BFEA7501917}"/>
          </ac:picMkLst>
        </pc:picChg>
        <pc:picChg chg="del">
          <ac:chgData name="Alain Dumas" userId="e4c61d8d-b1eb-45a2-b36a-de1bc8f8f82b" providerId="ADAL" clId="{71DFB532-9CAB-4C94-811E-F1BBAB39F09F}" dt="2023-09-19T15:45:45.526" v="990" actId="21"/>
          <ac:picMkLst>
            <pc:docMk/>
            <pc:sldMk cId="194435324" sldId="275"/>
            <ac:picMk id="15" creationId="{2114C55B-4805-8816-71B0-D298EA6CFDC1}"/>
          </ac:picMkLst>
        </pc:picChg>
      </pc:sldChg>
      <pc:sldChg chg="addSp delSp modSp mod">
        <pc:chgData name="Alain Dumas" userId="e4c61d8d-b1eb-45a2-b36a-de1bc8f8f82b" providerId="ADAL" clId="{71DFB532-9CAB-4C94-811E-F1BBAB39F09F}" dt="2023-09-20T14:22:51.118" v="1972" actId="1038"/>
        <pc:sldMkLst>
          <pc:docMk/>
          <pc:sldMk cId="3348130195" sldId="276"/>
        </pc:sldMkLst>
        <pc:spChg chg="mod">
          <ac:chgData name="Alain Dumas" userId="e4c61d8d-b1eb-45a2-b36a-de1bc8f8f82b" providerId="ADAL" clId="{71DFB532-9CAB-4C94-811E-F1BBAB39F09F}" dt="2023-09-20T14:21:13.241" v="1844" actId="1076"/>
          <ac:spMkLst>
            <pc:docMk/>
            <pc:sldMk cId="3348130195" sldId="276"/>
            <ac:spMk id="2" creationId="{E8F862A7-C51E-5FD9-9553-8E35C0567396}"/>
          </ac:spMkLst>
        </pc:spChg>
        <pc:picChg chg="add mod">
          <ac:chgData name="Alain Dumas" userId="e4c61d8d-b1eb-45a2-b36a-de1bc8f8f82b" providerId="ADAL" clId="{71DFB532-9CAB-4C94-811E-F1BBAB39F09F}" dt="2023-09-20T14:22:18.031" v="1921" actId="1076"/>
          <ac:picMkLst>
            <pc:docMk/>
            <pc:sldMk cId="3348130195" sldId="276"/>
            <ac:picMk id="3" creationId="{7E1662AD-578D-F5DD-847B-E93599F3383F}"/>
          </ac:picMkLst>
        </pc:picChg>
        <pc:picChg chg="mod">
          <ac:chgData name="Alain Dumas" userId="e4c61d8d-b1eb-45a2-b36a-de1bc8f8f82b" providerId="ADAL" clId="{71DFB532-9CAB-4C94-811E-F1BBAB39F09F}" dt="2023-09-20T14:22:51.118" v="1972" actId="1038"/>
          <ac:picMkLst>
            <pc:docMk/>
            <pc:sldMk cId="3348130195" sldId="276"/>
            <ac:picMk id="4" creationId="{4D312080-FCB8-8939-4556-8D12809CABCA}"/>
          </ac:picMkLst>
        </pc:picChg>
        <pc:picChg chg="add mod">
          <ac:chgData name="Alain Dumas" userId="e4c61d8d-b1eb-45a2-b36a-de1bc8f8f82b" providerId="ADAL" clId="{71DFB532-9CAB-4C94-811E-F1BBAB39F09F}" dt="2023-09-20T14:22:14.817" v="1920" actId="1076"/>
          <ac:picMkLst>
            <pc:docMk/>
            <pc:sldMk cId="3348130195" sldId="276"/>
            <ac:picMk id="5" creationId="{B06E55D5-41DE-68BC-D10D-A4CD5327C3D1}"/>
          </ac:picMkLst>
        </pc:picChg>
        <pc:picChg chg="mod">
          <ac:chgData name="Alain Dumas" userId="e4c61d8d-b1eb-45a2-b36a-de1bc8f8f82b" providerId="ADAL" clId="{71DFB532-9CAB-4C94-811E-F1BBAB39F09F}" dt="2023-09-20T14:22:32.185" v="1942" actId="1037"/>
          <ac:picMkLst>
            <pc:docMk/>
            <pc:sldMk cId="3348130195" sldId="276"/>
            <ac:picMk id="6" creationId="{96372E3D-0044-F37E-8AE4-DA320C3D8321}"/>
          </ac:picMkLst>
        </pc:picChg>
        <pc:picChg chg="mod">
          <ac:chgData name="Alain Dumas" userId="e4c61d8d-b1eb-45a2-b36a-de1bc8f8f82b" providerId="ADAL" clId="{71DFB532-9CAB-4C94-811E-F1BBAB39F09F}" dt="2023-09-20T14:22:13.127" v="1919" actId="1076"/>
          <ac:picMkLst>
            <pc:docMk/>
            <pc:sldMk cId="3348130195" sldId="276"/>
            <ac:picMk id="12" creationId="{0EEC1B0E-5236-7B03-6C3B-96DE33679784}"/>
          </ac:picMkLst>
        </pc:picChg>
        <pc:picChg chg="mod">
          <ac:chgData name="Alain Dumas" userId="e4c61d8d-b1eb-45a2-b36a-de1bc8f8f82b" providerId="ADAL" clId="{71DFB532-9CAB-4C94-811E-F1BBAB39F09F}" dt="2023-09-20T14:22:23.673" v="1923" actId="1076"/>
          <ac:picMkLst>
            <pc:docMk/>
            <pc:sldMk cId="3348130195" sldId="276"/>
            <ac:picMk id="13" creationId="{756D372A-9BA7-2B24-B8B2-AD2A52FAB898}"/>
          </ac:picMkLst>
        </pc:picChg>
        <pc:cxnChg chg="add mod">
          <ac:chgData name="Alain Dumas" userId="e4c61d8d-b1eb-45a2-b36a-de1bc8f8f82b" providerId="ADAL" clId="{71DFB532-9CAB-4C94-811E-F1BBAB39F09F}" dt="2023-09-20T14:22:45.150" v="1960" actId="1038"/>
          <ac:cxnSpMkLst>
            <pc:docMk/>
            <pc:sldMk cId="3348130195" sldId="276"/>
            <ac:cxnSpMk id="7" creationId="{7152A8D7-5135-150A-1C65-3FBAAB4DF1F2}"/>
          </ac:cxnSpMkLst>
        </pc:cxnChg>
        <pc:cxnChg chg="add del mod">
          <ac:chgData name="Alain Dumas" userId="e4c61d8d-b1eb-45a2-b36a-de1bc8f8f82b" providerId="ADAL" clId="{71DFB532-9CAB-4C94-811E-F1BBAB39F09F}" dt="2023-09-20T14:21:06.189" v="1843" actId="478"/>
          <ac:cxnSpMkLst>
            <pc:docMk/>
            <pc:sldMk cId="3348130195" sldId="276"/>
            <ac:cxnSpMk id="8" creationId="{3D95605F-0456-158E-E715-DA3879E14C15}"/>
          </ac:cxnSpMkLst>
        </pc:cxnChg>
        <pc:cxnChg chg="add mod">
          <ac:chgData name="Alain Dumas" userId="e4c61d8d-b1eb-45a2-b36a-de1bc8f8f82b" providerId="ADAL" clId="{71DFB532-9CAB-4C94-811E-F1BBAB39F09F}" dt="2023-09-20T14:22:08.759" v="1918" actId="1035"/>
          <ac:cxnSpMkLst>
            <pc:docMk/>
            <pc:sldMk cId="3348130195" sldId="276"/>
            <ac:cxnSpMk id="9" creationId="{139A4030-30F6-8CEE-F227-6FC498C9B5E1}"/>
          </ac:cxnSpMkLst>
        </pc:cxnChg>
      </pc:sldChg>
      <pc:sldChg chg="addSp modSp mod">
        <pc:chgData name="Alain Dumas" userId="e4c61d8d-b1eb-45a2-b36a-de1bc8f8f82b" providerId="ADAL" clId="{71DFB532-9CAB-4C94-811E-F1BBAB39F09F}" dt="2023-09-20T14:23:12.512" v="2039" actId="14100"/>
        <pc:sldMkLst>
          <pc:docMk/>
          <pc:sldMk cId="145760809" sldId="277"/>
        </pc:sldMkLst>
        <pc:picChg chg="mod">
          <ac:chgData name="Alain Dumas" userId="e4c61d8d-b1eb-45a2-b36a-de1bc8f8f82b" providerId="ADAL" clId="{71DFB532-9CAB-4C94-811E-F1BBAB39F09F}" dt="2023-09-19T15:49:10.934" v="1126" actId="14100"/>
          <ac:picMkLst>
            <pc:docMk/>
            <pc:sldMk cId="145760809" sldId="277"/>
            <ac:picMk id="4" creationId="{025AAF9E-71D1-70F1-5B0A-8F4B504FC11B}"/>
          </ac:picMkLst>
        </pc:picChg>
        <pc:picChg chg="mod">
          <ac:chgData name="Alain Dumas" userId="e4c61d8d-b1eb-45a2-b36a-de1bc8f8f82b" providerId="ADAL" clId="{71DFB532-9CAB-4C94-811E-F1BBAB39F09F}" dt="2023-09-19T15:49:13.439" v="1129" actId="14100"/>
          <ac:picMkLst>
            <pc:docMk/>
            <pc:sldMk cId="145760809" sldId="277"/>
            <ac:picMk id="7" creationId="{3AC4B789-C759-B6A4-24CD-4BBC8F884D69}"/>
          </ac:picMkLst>
        </pc:picChg>
        <pc:picChg chg="mod">
          <ac:chgData name="Alain Dumas" userId="e4c61d8d-b1eb-45a2-b36a-de1bc8f8f82b" providerId="ADAL" clId="{71DFB532-9CAB-4C94-811E-F1BBAB39F09F}" dt="2023-09-19T15:49:16.481" v="1133" actId="14100"/>
          <ac:picMkLst>
            <pc:docMk/>
            <pc:sldMk cId="145760809" sldId="277"/>
            <ac:picMk id="8" creationId="{CD94C53E-6BFF-1500-3465-390FA6A88A6A}"/>
          </ac:picMkLst>
        </pc:picChg>
        <pc:picChg chg="mod">
          <ac:chgData name="Alain Dumas" userId="e4c61d8d-b1eb-45a2-b36a-de1bc8f8f82b" providerId="ADAL" clId="{71DFB532-9CAB-4C94-811E-F1BBAB39F09F}" dt="2023-09-19T15:49:20.149" v="1137" actId="14100"/>
          <ac:picMkLst>
            <pc:docMk/>
            <pc:sldMk cId="145760809" sldId="277"/>
            <ac:picMk id="9" creationId="{0F48AF21-D3B5-34F3-4888-AE7E05573814}"/>
          </ac:picMkLst>
        </pc:picChg>
        <pc:cxnChg chg="add mod">
          <ac:chgData name="Alain Dumas" userId="e4c61d8d-b1eb-45a2-b36a-de1bc8f8f82b" providerId="ADAL" clId="{71DFB532-9CAB-4C94-811E-F1BBAB39F09F}" dt="2023-09-20T14:23:12.512" v="2039" actId="14100"/>
          <ac:cxnSpMkLst>
            <pc:docMk/>
            <pc:sldMk cId="145760809" sldId="277"/>
            <ac:cxnSpMk id="3" creationId="{E35CF06F-1D00-65FB-208C-0AC3FC0A4835}"/>
          </ac:cxnSpMkLst>
        </pc:cxnChg>
      </pc:sldChg>
      <pc:sldChg chg="addSp modSp mod">
        <pc:chgData name="Alain Dumas" userId="e4c61d8d-b1eb-45a2-b36a-de1bc8f8f82b" providerId="ADAL" clId="{71DFB532-9CAB-4C94-811E-F1BBAB39F09F}" dt="2023-09-20T14:25:36.414" v="2071" actId="1076"/>
        <pc:sldMkLst>
          <pc:docMk/>
          <pc:sldMk cId="2602018951" sldId="278"/>
        </pc:sldMkLst>
        <pc:spChg chg="mod">
          <ac:chgData name="Alain Dumas" userId="e4c61d8d-b1eb-45a2-b36a-de1bc8f8f82b" providerId="ADAL" clId="{71DFB532-9CAB-4C94-811E-F1BBAB39F09F}" dt="2023-09-20T14:25:36.414" v="2071" actId="1076"/>
          <ac:spMkLst>
            <pc:docMk/>
            <pc:sldMk cId="2602018951" sldId="278"/>
            <ac:spMk id="2" creationId="{E8F862A7-C51E-5FD9-9553-8E35C0567396}"/>
          </ac:spMkLst>
        </pc:spChg>
        <pc:picChg chg="mod ord modCrop">
          <ac:chgData name="Alain Dumas" userId="e4c61d8d-b1eb-45a2-b36a-de1bc8f8f82b" providerId="ADAL" clId="{71DFB532-9CAB-4C94-811E-F1BBAB39F09F}" dt="2023-09-20T14:25:21.766" v="2066" actId="1037"/>
          <ac:picMkLst>
            <pc:docMk/>
            <pc:sldMk cId="2602018951" sldId="278"/>
            <ac:picMk id="12" creationId="{646E7DEE-199D-0E00-5793-9FFFB0D3C36E}"/>
          </ac:picMkLst>
        </pc:picChg>
        <pc:picChg chg="mod">
          <ac:chgData name="Alain Dumas" userId="e4c61d8d-b1eb-45a2-b36a-de1bc8f8f82b" providerId="ADAL" clId="{71DFB532-9CAB-4C94-811E-F1BBAB39F09F}" dt="2023-09-20T14:25:31.406" v="2069" actId="1076"/>
          <ac:picMkLst>
            <pc:docMk/>
            <pc:sldMk cId="2602018951" sldId="278"/>
            <ac:picMk id="13" creationId="{6462EC3B-5D14-0888-1EA8-3E32822A6827}"/>
          </ac:picMkLst>
        </pc:picChg>
        <pc:picChg chg="mod">
          <ac:chgData name="Alain Dumas" userId="e4c61d8d-b1eb-45a2-b36a-de1bc8f8f82b" providerId="ADAL" clId="{71DFB532-9CAB-4C94-811E-F1BBAB39F09F}" dt="2023-09-20T14:25:33.398" v="2070" actId="1076"/>
          <ac:picMkLst>
            <pc:docMk/>
            <pc:sldMk cId="2602018951" sldId="278"/>
            <ac:picMk id="14" creationId="{EA3F2C24-3312-131A-F5E0-90620C1CFD87}"/>
          </ac:picMkLst>
        </pc:picChg>
        <pc:picChg chg="mod">
          <ac:chgData name="Alain Dumas" userId="e4c61d8d-b1eb-45a2-b36a-de1bc8f8f82b" providerId="ADAL" clId="{71DFB532-9CAB-4C94-811E-F1BBAB39F09F}" dt="2023-09-20T14:25:27.662" v="2068" actId="1076"/>
          <ac:picMkLst>
            <pc:docMk/>
            <pc:sldMk cId="2602018951" sldId="278"/>
            <ac:picMk id="15" creationId="{4F39C56D-7FF5-A452-76B9-AA86F26EC30E}"/>
          </ac:picMkLst>
        </pc:picChg>
        <pc:cxnChg chg="add mod">
          <ac:chgData name="Alain Dumas" userId="e4c61d8d-b1eb-45a2-b36a-de1bc8f8f82b" providerId="ADAL" clId="{71DFB532-9CAB-4C94-811E-F1BBAB39F09F}" dt="2023-09-20T14:24:05.812" v="2041"/>
          <ac:cxnSpMkLst>
            <pc:docMk/>
            <pc:sldMk cId="2602018951" sldId="278"/>
            <ac:cxnSpMk id="3" creationId="{3FC37BF5-ACCE-A803-9E29-345D09D32AF4}"/>
          </ac:cxnSpMkLst>
        </pc:cxnChg>
      </pc:sldChg>
      <pc:sldChg chg="modSp add mod">
        <pc:chgData name="Alain Dumas" userId="e4c61d8d-b1eb-45a2-b36a-de1bc8f8f82b" providerId="ADAL" clId="{71DFB532-9CAB-4C94-811E-F1BBAB39F09F}" dt="2023-09-20T15:07:49.644" v="2346" actId="20577"/>
        <pc:sldMkLst>
          <pc:docMk/>
          <pc:sldMk cId="918098638" sldId="280"/>
        </pc:sldMkLst>
        <pc:spChg chg="mod">
          <ac:chgData name="Alain Dumas" userId="e4c61d8d-b1eb-45a2-b36a-de1bc8f8f82b" providerId="ADAL" clId="{71DFB532-9CAB-4C94-811E-F1BBAB39F09F}" dt="2023-09-20T14:53:49.176" v="2286" actId="20577"/>
          <ac:spMkLst>
            <pc:docMk/>
            <pc:sldMk cId="918098638" sldId="280"/>
            <ac:spMk id="2" creationId="{E8F862A7-C51E-5FD9-9553-8E35C0567396}"/>
          </ac:spMkLst>
        </pc:spChg>
        <pc:spChg chg="mod">
          <ac:chgData name="Alain Dumas" userId="e4c61d8d-b1eb-45a2-b36a-de1bc8f8f82b" providerId="ADAL" clId="{71DFB532-9CAB-4C94-811E-F1BBAB39F09F}" dt="2023-09-20T15:07:49.644" v="2346" actId="20577"/>
          <ac:spMkLst>
            <pc:docMk/>
            <pc:sldMk cId="918098638" sldId="280"/>
            <ac:spMk id="3" creationId="{8AA74118-E257-4254-55CA-B0CE58B2CC97}"/>
          </ac:spMkLst>
        </pc:spChg>
      </pc:sldChg>
      <pc:sldChg chg="addSp delSp modSp add mod">
        <pc:chgData name="Alain Dumas" userId="e4c61d8d-b1eb-45a2-b36a-de1bc8f8f82b" providerId="ADAL" clId="{71DFB532-9CAB-4C94-811E-F1BBAB39F09F}" dt="2023-09-20T14:39:43.422" v="2144" actId="6549"/>
        <pc:sldMkLst>
          <pc:docMk/>
          <pc:sldMk cId="3803182680" sldId="281"/>
        </pc:sldMkLst>
        <pc:spChg chg="del">
          <ac:chgData name="Alain Dumas" userId="e4c61d8d-b1eb-45a2-b36a-de1bc8f8f82b" providerId="ADAL" clId="{71DFB532-9CAB-4C94-811E-F1BBAB39F09F}" dt="2023-09-20T14:35:55.508" v="2121" actId="478"/>
          <ac:spMkLst>
            <pc:docMk/>
            <pc:sldMk cId="3803182680" sldId="281"/>
            <ac:spMk id="3" creationId="{E70FBE3C-01E3-3767-7C97-AB30B1411183}"/>
          </ac:spMkLst>
        </pc:spChg>
        <pc:spChg chg="add del mod">
          <ac:chgData name="Alain Dumas" userId="e4c61d8d-b1eb-45a2-b36a-de1bc8f8f82b" providerId="ADAL" clId="{71DFB532-9CAB-4C94-811E-F1BBAB39F09F}" dt="2023-09-20T14:35:57.395" v="2122" actId="478"/>
          <ac:spMkLst>
            <pc:docMk/>
            <pc:sldMk cId="3803182680" sldId="281"/>
            <ac:spMk id="5" creationId="{05477546-6EEC-4D5E-1CB9-C3A39DECEFD8}"/>
          </ac:spMkLst>
        </pc:spChg>
        <pc:spChg chg="add mod">
          <ac:chgData name="Alain Dumas" userId="e4c61d8d-b1eb-45a2-b36a-de1bc8f8f82b" providerId="ADAL" clId="{71DFB532-9CAB-4C94-811E-F1BBAB39F09F}" dt="2023-09-20T14:39:43.422" v="2144" actId="6549"/>
          <ac:spMkLst>
            <pc:docMk/>
            <pc:sldMk cId="3803182680" sldId="281"/>
            <ac:spMk id="6" creationId="{4E2ABD93-7DB6-639D-8571-407D5ADD0B18}"/>
          </ac:spMkLst>
        </pc:spChg>
        <pc:spChg chg="del">
          <ac:chgData name="Alain Dumas" userId="e4c61d8d-b1eb-45a2-b36a-de1bc8f8f82b" providerId="ADAL" clId="{71DFB532-9CAB-4C94-811E-F1BBAB39F09F}" dt="2023-09-20T14:35:53.472" v="2120" actId="478"/>
          <ac:spMkLst>
            <pc:docMk/>
            <pc:sldMk cId="3803182680" sldId="281"/>
            <ac:spMk id="9" creationId="{BA258B40-3CEE-A07B-993D-1837BCDE8CB6}"/>
          </ac:spMkLst>
        </pc:spChg>
        <pc:picChg chg="add mod">
          <ac:chgData name="Alain Dumas" userId="e4c61d8d-b1eb-45a2-b36a-de1bc8f8f82b" providerId="ADAL" clId="{71DFB532-9CAB-4C94-811E-F1BBAB39F09F}" dt="2023-09-20T14:38:00.445" v="2129" actId="14100"/>
          <ac:picMkLst>
            <pc:docMk/>
            <pc:sldMk cId="3803182680" sldId="281"/>
            <ac:picMk id="2054" creationId="{8D469846-B006-D202-E496-C52CEF57CCC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327E6696-0E56-D943-1A1D-02B4133B9A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A3F6761A-B081-EB1D-8652-DF46E7D00B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7DD10-E399-44E3-8C21-ADC8602F969E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D53637E-4AF3-21BA-EA1F-8B6D3EA486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EB32625-7A1E-9374-A08A-A0F8F2D054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78B27-0FEA-471B-946B-666CE9AAA2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404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0T14:15:03.44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xmlns="" id="{90FDBB33-E949-464E-BF2B-4202A9DB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291" y="758314"/>
            <a:ext cx="7886700" cy="681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Titre de votre partie à compléter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D55B31-443A-6742-9649-08E66FC16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 – date à compléter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1F9B4F23-F6A1-BF4C-80C7-2F2FD89A8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3301" y="1906588"/>
            <a:ext cx="6554788" cy="406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Titre de votre paragraphe niveau 1</a:t>
            </a:r>
          </a:p>
          <a:p>
            <a:pPr lvl="0"/>
            <a:endParaRPr lang="fr-FR"/>
          </a:p>
          <a:p>
            <a:pPr lvl="1"/>
            <a:r>
              <a:rPr lang="fr-FR"/>
              <a:t> Texte de votre paragraphe</a:t>
            </a:r>
            <a:br>
              <a:rPr lang="fr-FR"/>
            </a:br>
            <a:r>
              <a:rPr lang="fr-FR"/>
              <a:t> </a:t>
            </a:r>
          </a:p>
          <a:p>
            <a:pPr lvl="2"/>
            <a:r>
              <a:rPr lang="fr-FR"/>
              <a:t> Troisième niveau</a:t>
            </a:r>
            <a:br>
              <a:rPr lang="fr-FR"/>
            </a:br>
            <a:endParaRPr lang="fr-FR"/>
          </a:p>
          <a:p>
            <a:pPr lvl="3"/>
            <a:r>
              <a:rPr lang="fr-FR"/>
              <a:t> 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327772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positive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B17EBB9-2FEB-ED44-8780-FF6B72185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votre partie à compléter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EC08D57-FC28-654F-AC27-4072C6EA01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5939" y="1825625"/>
            <a:ext cx="3867150" cy="35175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Titre de votre paragraphe niveau 1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3A846F4-CBD7-FD44-BAE2-94A15A534D6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35489" y="1825625"/>
            <a:ext cx="3867150" cy="35175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Titre de votre paragraphe niveau 1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C4076BC8-5442-0A4F-9417-6CF7F55DB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 – date à compléter</a:t>
            </a:r>
          </a:p>
        </p:txBody>
      </p:sp>
    </p:spTree>
    <p:extLst>
      <p:ext uri="{BB962C8B-B14F-4D97-AF65-F5344CB8AC3E}">
        <p14:creationId xmlns:p14="http://schemas.microsoft.com/office/powerpoint/2010/main" val="364754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F1AE2B-F35F-D943-86C1-A14C19791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votre partie à compléter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xmlns="" id="{918C9296-7C01-8E4D-AB3F-7BFD9178C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 – date à compléter</a:t>
            </a:r>
          </a:p>
        </p:txBody>
      </p:sp>
      <p:sp>
        <p:nvSpPr>
          <p:cNvPr id="10" name="Espace réservé du graphique 9">
            <a:extLst>
              <a:ext uri="{FF2B5EF4-FFF2-40B4-BE49-F238E27FC236}">
                <a16:creationId xmlns:a16="http://schemas.microsoft.com/office/drawing/2014/main" xmlns="" id="{4C10BAD0-DE4B-D145-B24C-618031944E4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1021050" y="1817246"/>
            <a:ext cx="6432550" cy="3944938"/>
          </a:xfrm>
        </p:spPr>
        <p:txBody>
          <a:bodyPr/>
          <a:lstStyle/>
          <a:p>
            <a:r>
              <a:rPr lang="fr-FR"/>
              <a:t>Votre graphique à créer ici</a:t>
            </a:r>
          </a:p>
        </p:txBody>
      </p:sp>
    </p:spTree>
    <p:extLst>
      <p:ext uri="{BB962C8B-B14F-4D97-AF65-F5344CB8AC3E}">
        <p14:creationId xmlns:p14="http://schemas.microsoft.com/office/powerpoint/2010/main" val="29420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F1AE2B-F35F-D943-86C1-A14C19791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votre partie à compléter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xmlns="" id="{918C9296-7C01-8E4D-AB3F-7BFD9178C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 – date à compléter</a:t>
            </a:r>
          </a:p>
        </p:txBody>
      </p:sp>
      <p:sp>
        <p:nvSpPr>
          <p:cNvPr id="4" name="Espace réservé de l’image 3">
            <a:extLst>
              <a:ext uri="{FF2B5EF4-FFF2-40B4-BE49-F238E27FC236}">
                <a16:creationId xmlns:a16="http://schemas.microsoft.com/office/drawing/2014/main" xmlns="" id="{1A2FEFA1-72AA-6443-96BF-96FD6AD5C0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864" y="1763178"/>
            <a:ext cx="6884987" cy="3690937"/>
          </a:xfrm>
        </p:spPr>
        <p:txBody>
          <a:bodyPr/>
          <a:lstStyle/>
          <a:p>
            <a:r>
              <a:rPr lang="fr-FR"/>
              <a:t>Votre image ici</a:t>
            </a:r>
          </a:p>
        </p:txBody>
      </p:sp>
      <p:sp>
        <p:nvSpPr>
          <p:cNvPr id="7" name="Espace réservé du texte 12">
            <a:extLst>
              <a:ext uri="{FF2B5EF4-FFF2-40B4-BE49-F238E27FC236}">
                <a16:creationId xmlns:a16="http://schemas.microsoft.com/office/drawing/2014/main" xmlns="" id="{347C7975-A063-8245-99BB-A606F8CED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068" y="5542180"/>
            <a:ext cx="6142592" cy="241674"/>
          </a:xfr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/>
              <a:t>Légende photo</a:t>
            </a:r>
          </a:p>
        </p:txBody>
      </p:sp>
    </p:spTree>
    <p:extLst>
      <p:ext uri="{BB962C8B-B14F-4D97-AF65-F5344CB8AC3E}">
        <p14:creationId xmlns:p14="http://schemas.microsoft.com/office/powerpoint/2010/main" val="116306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AD0E6B9-EA4C-6E48-AC3C-AB697BA812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votre présentation – date à compléter</a:t>
            </a:r>
          </a:p>
        </p:txBody>
      </p:sp>
      <p:sp>
        <p:nvSpPr>
          <p:cNvPr id="4" name="Espace réservé de l’image 3">
            <a:extLst>
              <a:ext uri="{FF2B5EF4-FFF2-40B4-BE49-F238E27FC236}">
                <a16:creationId xmlns:a16="http://schemas.microsoft.com/office/drawing/2014/main" xmlns="" id="{E7A08BD4-7503-384C-8929-3717CFA9BB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2319" y="835988"/>
            <a:ext cx="7808339" cy="4185932"/>
          </a:xfrm>
        </p:spPr>
        <p:txBody>
          <a:bodyPr/>
          <a:lstStyle/>
          <a:p>
            <a:r>
              <a:rPr lang="fr-FR"/>
              <a:t>Votre image ici</a:t>
            </a:r>
          </a:p>
        </p:txBody>
      </p:sp>
      <p:sp>
        <p:nvSpPr>
          <p:cNvPr id="5" name="Espace réservé du texte 12">
            <a:extLst>
              <a:ext uri="{FF2B5EF4-FFF2-40B4-BE49-F238E27FC236}">
                <a16:creationId xmlns:a16="http://schemas.microsoft.com/office/drawing/2014/main" xmlns="" id="{60D87512-8469-544C-9433-DEEEF013FE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2318" y="5180273"/>
            <a:ext cx="6142592" cy="241674"/>
          </a:xfr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/>
              <a:t>Légende photo</a:t>
            </a:r>
          </a:p>
        </p:txBody>
      </p:sp>
    </p:spTree>
    <p:extLst>
      <p:ext uri="{BB962C8B-B14F-4D97-AF65-F5344CB8AC3E}">
        <p14:creationId xmlns:p14="http://schemas.microsoft.com/office/powerpoint/2010/main" val="3147457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ablea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2B5A0D57-1D85-A245-AFAE-C0F1A85D8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291" y="725263"/>
            <a:ext cx="7886700" cy="68147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 de votre partie à compléter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xmlns="" id="{AF09919E-7A80-F04B-BEB2-894F3D56E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 – date à compléter</a:t>
            </a:r>
          </a:p>
        </p:txBody>
      </p: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xmlns="" id="{117FB6EC-8F60-5D45-BCE8-EF091170BA31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32781" y="1696039"/>
            <a:ext cx="6630988" cy="4021138"/>
          </a:xfrm>
        </p:spPr>
        <p:txBody>
          <a:bodyPr/>
          <a:lstStyle/>
          <a:p>
            <a:r>
              <a:rPr lang="fr-FR"/>
              <a:t>Votre tableau à créer ici</a:t>
            </a:r>
          </a:p>
        </p:txBody>
      </p:sp>
    </p:spTree>
    <p:extLst>
      <p:ext uri="{BB962C8B-B14F-4D97-AF65-F5344CB8AC3E}">
        <p14:creationId xmlns:p14="http://schemas.microsoft.com/office/powerpoint/2010/main" val="265313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E3A017-1AA3-154C-82BB-5873D5A5E5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1264" y="457200"/>
            <a:ext cx="2721760" cy="1349566"/>
          </a:xfrm>
        </p:spPr>
        <p:txBody>
          <a:bodyPr anchor="b"/>
          <a:lstStyle>
            <a:lvl1pPr algn="ctr">
              <a:defRPr sz="2400">
                <a:solidFill>
                  <a:srgbClr val="B6292C"/>
                </a:solidFill>
              </a:defRPr>
            </a:lvl1pPr>
          </a:lstStyle>
          <a:p>
            <a:r>
              <a:rPr lang="fr-FR"/>
              <a:t>Votre titre de paragraphe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xmlns="" id="{91A474A5-7548-3349-9A7C-D7B3EC90993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400550" y="579803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Votre image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F091E60-950D-1B45-BAFE-911A59034A3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83449" y="2068417"/>
            <a:ext cx="2949575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Votre texte</a:t>
            </a:r>
          </a:p>
          <a:p>
            <a:pPr lvl="0"/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3DA502FC-5F30-B641-9B26-76CA5BCEF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 – date à compléter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xmlns="" id="{674B0568-FEE2-534B-BBAD-110CA85411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0551" y="5575235"/>
            <a:ext cx="2396857" cy="219639"/>
          </a:xfr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/>
              <a:t>Légende photo</a:t>
            </a:r>
          </a:p>
        </p:txBody>
      </p:sp>
    </p:spTree>
    <p:extLst>
      <p:ext uri="{BB962C8B-B14F-4D97-AF65-F5344CB8AC3E}">
        <p14:creationId xmlns:p14="http://schemas.microsoft.com/office/powerpoint/2010/main" val="2864455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B17EBB9-2FEB-ED44-8780-FF6B72185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votre partie à compléter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C4076BC8-5442-0A4F-9417-6CF7F55DB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 – date à compléter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BCCAB290-7B92-4859-B9A2-B545F3654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83" y="1740109"/>
            <a:ext cx="8024081" cy="416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Titre de votre paragraphe niveau 1</a:t>
            </a:r>
          </a:p>
          <a:p>
            <a:pPr lvl="0"/>
            <a:endParaRPr lang="fr-FR"/>
          </a:p>
          <a:p>
            <a:pPr lvl="1"/>
            <a:r>
              <a:rPr lang="fr-FR"/>
              <a:t> Texte de votre paragraphe</a:t>
            </a:r>
            <a:br>
              <a:rPr lang="fr-FR"/>
            </a:br>
            <a:r>
              <a:rPr lang="fr-FR"/>
              <a:t> </a:t>
            </a:r>
          </a:p>
          <a:p>
            <a:pPr lvl="2"/>
            <a:r>
              <a:rPr lang="fr-FR"/>
              <a:t> Troisième niveau</a:t>
            </a:r>
            <a:br>
              <a:rPr lang="fr-FR"/>
            </a:br>
            <a:endParaRPr lang="fr-FR"/>
          </a:p>
          <a:p>
            <a:pPr lvl="3"/>
            <a:r>
              <a:rPr lang="fr-FR"/>
              <a:t> 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475430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iapositive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B17EBB9-2FEB-ED44-8780-FF6B72185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votre partie à compléter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EC08D57-FC28-654F-AC27-4072C6EA01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5939" y="1825625"/>
            <a:ext cx="3867150" cy="35175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Titre de votre paragraphe niveau 1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3A846F4-CBD7-FD44-BAE2-94A15A534D6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35489" y="1825625"/>
            <a:ext cx="3867150" cy="35175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Titre de votre paragraphe niveau 1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C4076BC8-5442-0A4F-9417-6CF7F55DB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 – date à compléter</a:t>
            </a:r>
          </a:p>
        </p:txBody>
      </p:sp>
    </p:spTree>
    <p:extLst>
      <p:ext uri="{BB962C8B-B14F-4D97-AF65-F5344CB8AC3E}">
        <p14:creationId xmlns:p14="http://schemas.microsoft.com/office/powerpoint/2010/main" val="20650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F1AE2B-F35F-D943-86C1-A14C19791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votre partie à compléter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xmlns="" id="{918C9296-7C01-8E4D-AB3F-7BFD9178C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 – date à compléter</a:t>
            </a:r>
          </a:p>
        </p:txBody>
      </p:sp>
      <p:sp>
        <p:nvSpPr>
          <p:cNvPr id="10" name="Espace réservé du graphique 9">
            <a:extLst>
              <a:ext uri="{FF2B5EF4-FFF2-40B4-BE49-F238E27FC236}">
                <a16:creationId xmlns:a16="http://schemas.microsoft.com/office/drawing/2014/main" xmlns="" id="{4C10BAD0-DE4B-D145-B24C-618031944E4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1021050" y="1817246"/>
            <a:ext cx="6432550" cy="3944938"/>
          </a:xfrm>
        </p:spPr>
        <p:txBody>
          <a:bodyPr/>
          <a:lstStyle/>
          <a:p>
            <a:r>
              <a:rPr lang="fr-FR"/>
              <a:t>Votre graphique à créer ici</a:t>
            </a:r>
          </a:p>
        </p:txBody>
      </p:sp>
    </p:spTree>
    <p:extLst>
      <p:ext uri="{BB962C8B-B14F-4D97-AF65-F5344CB8AC3E}">
        <p14:creationId xmlns:p14="http://schemas.microsoft.com/office/powerpoint/2010/main" val="2942099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F1AE2B-F35F-D943-86C1-A14C19791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votre partie à compléter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xmlns="" id="{918C9296-7C01-8E4D-AB3F-7BFD9178C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 – date à compléter</a:t>
            </a:r>
          </a:p>
        </p:txBody>
      </p:sp>
      <p:sp>
        <p:nvSpPr>
          <p:cNvPr id="4" name="Espace réservé de l’image 3">
            <a:extLst>
              <a:ext uri="{FF2B5EF4-FFF2-40B4-BE49-F238E27FC236}">
                <a16:creationId xmlns:a16="http://schemas.microsoft.com/office/drawing/2014/main" xmlns="" id="{1A2FEFA1-72AA-6443-96BF-96FD6AD5C0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864" y="1763178"/>
            <a:ext cx="6884987" cy="3690937"/>
          </a:xfrm>
        </p:spPr>
        <p:txBody>
          <a:bodyPr/>
          <a:lstStyle/>
          <a:p>
            <a:r>
              <a:rPr lang="fr-FR"/>
              <a:t>Votre image ici</a:t>
            </a:r>
          </a:p>
        </p:txBody>
      </p:sp>
      <p:sp>
        <p:nvSpPr>
          <p:cNvPr id="7" name="Espace réservé du texte 12">
            <a:extLst>
              <a:ext uri="{FF2B5EF4-FFF2-40B4-BE49-F238E27FC236}">
                <a16:creationId xmlns:a16="http://schemas.microsoft.com/office/drawing/2014/main" xmlns="" id="{347C7975-A063-8245-99BB-A606F8CED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068" y="5542180"/>
            <a:ext cx="6142592" cy="241674"/>
          </a:xfr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/>
              <a:t>Légende photo</a:t>
            </a:r>
          </a:p>
        </p:txBody>
      </p:sp>
    </p:spTree>
    <p:extLst>
      <p:ext uri="{BB962C8B-B14F-4D97-AF65-F5344CB8AC3E}">
        <p14:creationId xmlns:p14="http://schemas.microsoft.com/office/powerpoint/2010/main" val="116306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ablea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2B5A0D57-1D85-A245-AFAE-C0F1A85D8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291" y="725263"/>
            <a:ext cx="7886700" cy="68147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votre </a:t>
            </a:r>
            <a:r>
              <a:rPr lang="fr-FR" dirty="0" err="1"/>
              <a:t>pfgartie</a:t>
            </a:r>
            <a:r>
              <a:rPr lang="fr-FR" dirty="0"/>
              <a:t> à compléter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xmlns="" id="{AF09919E-7A80-F04B-BEB2-894F3D56E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/>
              <a:t>dfgn</a:t>
            </a:r>
            <a:endParaRPr lang="fr-FR" dirty="0"/>
          </a:p>
        </p:txBody>
      </p: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xmlns="" id="{117FB6EC-8F60-5D45-BCE8-EF091170BA31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32781" y="1696039"/>
            <a:ext cx="6630988" cy="402113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Votre </a:t>
            </a:r>
            <a:r>
              <a:rPr lang="fr-FR" dirty="0" err="1"/>
              <a:t>tablfgjneau</a:t>
            </a:r>
            <a:r>
              <a:rPr lang="fr-FR" dirty="0"/>
              <a:t> à créer ici</a:t>
            </a:r>
          </a:p>
        </p:txBody>
      </p:sp>
    </p:spTree>
    <p:extLst>
      <p:ext uri="{BB962C8B-B14F-4D97-AF65-F5344CB8AC3E}">
        <p14:creationId xmlns:p14="http://schemas.microsoft.com/office/powerpoint/2010/main" val="265313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788E6A3-B4EF-4C4E-9371-EDE8582EA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6206" y="1902626"/>
            <a:ext cx="6514411" cy="1325563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Titre de votre présentation à compléter</a:t>
            </a:r>
            <a:endParaRPr lang="en-US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30448AEF-9789-5F4E-880F-9AA8EFB4C2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26206" y="3807639"/>
            <a:ext cx="6758417" cy="66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875"/>
              <a:t>Nom et fonction de l’intervenant à compléter</a:t>
            </a:r>
            <a:endParaRPr lang="en-US" sz="1875"/>
          </a:p>
        </p:txBody>
      </p:sp>
    </p:spTree>
    <p:extLst>
      <p:ext uri="{BB962C8B-B14F-4D97-AF65-F5344CB8AC3E}">
        <p14:creationId xmlns:p14="http://schemas.microsoft.com/office/powerpoint/2010/main" val="406008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Texte /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xmlns="" id="{90FDBB33-E949-464E-BF2B-4202A9DB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291" y="758314"/>
            <a:ext cx="7886700" cy="681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Titre de votre partie à compléter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D55B31-443A-6742-9649-08E66FC16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 – date à compléter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1F9B4F23-F6A1-BF4C-80C7-2F2FD89A8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2621" y="1851505"/>
            <a:ext cx="6554788" cy="4950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Titre de votre paragraphe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84B6063-C91E-EE49-B38F-0E91282A6A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2621" y="2718330"/>
            <a:ext cx="6554788" cy="3645913"/>
          </a:xfrm>
        </p:spPr>
        <p:txBody>
          <a:bodyPr>
            <a:normAutofit/>
          </a:bodyPr>
          <a:lstStyle>
            <a:lvl1pPr marL="214313" indent="-214313">
              <a:buFontTx/>
              <a:buBlip>
                <a:blip r:embed="rId2"/>
              </a:buBlip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 Votre texte ici </a:t>
            </a:r>
          </a:p>
          <a:p>
            <a:r>
              <a:rPr lang="fr-FR"/>
              <a:t> Votre texte ici</a:t>
            </a:r>
          </a:p>
          <a:p>
            <a:r>
              <a:rPr lang="fr-FR"/>
              <a:t> Votre texte ici</a:t>
            </a:r>
          </a:p>
          <a:p>
            <a:endParaRPr lang="fr-FR"/>
          </a:p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095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000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3B449C7-90B4-5749-A685-810B11EC66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292" y="758314"/>
            <a:ext cx="7572389" cy="68147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 de votre partie à compléter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xmlns="" id="{FFF4ECE6-BF44-6240-B38D-C8B6423DDB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3301" y="1906590"/>
            <a:ext cx="6714958" cy="4950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Titre de votre paragraphe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73794FCC-3F18-5244-9D24-E2036D7E40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2292" y="2765236"/>
            <a:ext cx="6355967" cy="356914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Votre texte ici</a:t>
            </a:r>
          </a:p>
        </p:txBody>
      </p:sp>
    </p:spTree>
    <p:extLst>
      <p:ext uri="{BB962C8B-B14F-4D97-AF65-F5344CB8AC3E}">
        <p14:creationId xmlns:p14="http://schemas.microsoft.com/office/powerpoint/2010/main" val="244237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DD2B1C50-2526-9E41-8E52-A43916BFF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19128" r="5872"/>
          <a:stretch/>
        </p:blipFill>
        <p:spPr>
          <a:xfrm rot="5400000">
            <a:off x="-198193" y="198193"/>
            <a:ext cx="6858001" cy="6461615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329FE7C-1990-CD4C-A721-010B48A7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291" y="758314"/>
            <a:ext cx="7886700" cy="681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Titre de votre partie à compléter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E8A1627-BAF5-D649-818B-DD3CAC198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83" y="1740109"/>
            <a:ext cx="6680023" cy="416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Titre de votre paragraphe niveau 1</a:t>
            </a:r>
          </a:p>
          <a:p>
            <a:pPr lvl="0"/>
            <a:endParaRPr lang="fr-FR"/>
          </a:p>
          <a:p>
            <a:pPr lvl="1"/>
            <a:r>
              <a:rPr lang="fr-FR"/>
              <a:t> Texte de votre paragraphe</a:t>
            </a:r>
            <a:br>
              <a:rPr lang="fr-FR"/>
            </a:br>
            <a:r>
              <a:rPr lang="fr-FR"/>
              <a:t> </a:t>
            </a:r>
          </a:p>
          <a:p>
            <a:pPr lvl="2"/>
            <a:r>
              <a:rPr lang="fr-FR"/>
              <a:t> Troisième niveau</a:t>
            </a:r>
            <a:br>
              <a:rPr lang="fr-FR"/>
            </a:br>
            <a:endParaRPr lang="fr-FR"/>
          </a:p>
          <a:p>
            <a:pPr lvl="3"/>
            <a:r>
              <a:rPr lang="fr-FR"/>
              <a:t> Quatrième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D4B6723-5C41-184A-96BB-63EC9CB39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 – date à compléter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4C1FAF5-4221-2648-A1C5-BE47D55CC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t="15566" r="81566" b="36209"/>
          <a:stretch/>
        </p:blipFill>
        <p:spPr>
          <a:xfrm>
            <a:off x="7497667" y="5442336"/>
            <a:ext cx="1398483" cy="12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8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1" r:id="rId2"/>
    <p:sldLayoutId id="2147483673" r:id="rId3"/>
    <p:sldLayoutId id="2147483677" r:id="rId4"/>
    <p:sldLayoutId id="2147483695" r:id="rId5"/>
    <p:sldLayoutId id="2147483674" r:id="rId6"/>
    <p:sldLayoutId id="214748367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rgbClr val="7C9BC0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B8292C"/>
        </a:buClr>
        <a:buSzPct val="150000"/>
        <a:buFont typeface="ArialUnicodeMS" panose="020B0604020202020204" pitchFamily="34" charset="-128"/>
        <a:buNone/>
        <a:defRPr sz="2500" kern="1200">
          <a:solidFill>
            <a:srgbClr val="B6292C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C9BC0"/>
        </a:buClr>
        <a:buSzPct val="120000"/>
        <a:buFont typeface="HiraginoSans-W3" panose="020B0400000000000000" pitchFamily="34" charset="-128"/>
        <a:buChar char="◎"/>
        <a:defRPr sz="2000" kern="1200">
          <a:solidFill>
            <a:schemeClr val="tx1">
              <a:lumMod val="65000"/>
              <a:lumOff val="35000"/>
            </a:schemeClr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C9BC0"/>
        </a:buClr>
        <a:buSzPct val="120000"/>
        <a:buFont typeface="LucidaGrande" panose="020B0600040502020204" pitchFamily="34" charset="0"/>
        <a:buChar char="○"/>
        <a:defRPr sz="1800" kern="1200">
          <a:solidFill>
            <a:schemeClr val="tx1">
              <a:lumMod val="65000"/>
              <a:lumOff val="35000"/>
            </a:schemeClr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DD2B1C50-2526-9E41-8E52-A43916BFF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19128" r="5872"/>
          <a:stretch/>
        </p:blipFill>
        <p:spPr>
          <a:xfrm rot="5400000">
            <a:off x="-198193" y="198193"/>
            <a:ext cx="6858001" cy="6461615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329FE7C-1990-CD4C-A721-010B48A7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291" y="758314"/>
            <a:ext cx="7886700" cy="681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Titre de votre partie à compléter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E8A1627-BAF5-D649-818B-DD3CAC198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83" y="1740109"/>
            <a:ext cx="6680023" cy="416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Titre de votre paragraphe niveau 1</a:t>
            </a:r>
          </a:p>
          <a:p>
            <a:pPr lvl="0"/>
            <a:endParaRPr lang="fr-FR"/>
          </a:p>
          <a:p>
            <a:pPr lvl="1"/>
            <a:r>
              <a:rPr lang="fr-FR"/>
              <a:t> Texte de votre paragraphe</a:t>
            </a:r>
            <a:br>
              <a:rPr lang="fr-FR"/>
            </a:br>
            <a:r>
              <a:rPr lang="fr-FR"/>
              <a:t> </a:t>
            </a:r>
          </a:p>
          <a:p>
            <a:pPr lvl="2"/>
            <a:r>
              <a:rPr lang="fr-FR"/>
              <a:t> Troisième niveau</a:t>
            </a:r>
            <a:br>
              <a:rPr lang="fr-FR"/>
            </a:br>
            <a:endParaRPr lang="fr-FR"/>
          </a:p>
          <a:p>
            <a:pPr lvl="3"/>
            <a:r>
              <a:rPr lang="fr-FR"/>
              <a:t> Quatrième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D4B6723-5C41-184A-96BB-63EC9CB39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Réunion Jeunes du 6 juin 2018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76DD8DF-B297-4744-8AC6-31573AB99A1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51643" y="5875040"/>
            <a:ext cx="1903662" cy="80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8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5" r:id="rId2"/>
    <p:sldLayoutId id="2147483692" r:id="rId3"/>
    <p:sldLayoutId id="2147483693" r:id="rId4"/>
    <p:sldLayoutId id="2147483694" r:id="rId5"/>
    <p:sldLayoutId id="2147483678" r:id="rId6"/>
    <p:sldLayoutId id="2147483686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rgbClr val="7C9BC0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B8292C"/>
        </a:buClr>
        <a:buSzPct val="150000"/>
        <a:buFont typeface="ArialUnicodeMS" panose="020B0604020202020204" pitchFamily="34" charset="-128"/>
        <a:buNone/>
        <a:defRPr sz="2500" kern="1200">
          <a:solidFill>
            <a:srgbClr val="B6292C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C9BC0"/>
        </a:buClr>
        <a:buSzPct val="120000"/>
        <a:buFont typeface="HiraginoSans-W3" panose="020B0400000000000000" pitchFamily="34" charset="-128"/>
        <a:buChar char="◎"/>
        <a:defRPr sz="2000" kern="1200">
          <a:solidFill>
            <a:schemeClr val="tx1">
              <a:lumMod val="65000"/>
              <a:lumOff val="35000"/>
            </a:schemeClr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C9BC0"/>
        </a:buClr>
        <a:buSzPct val="120000"/>
        <a:buFont typeface="LucidaGrande" panose="020B0600040502020204" pitchFamily="34" charset="0"/>
        <a:buChar char="○"/>
        <a:defRPr sz="1800" kern="1200">
          <a:solidFill>
            <a:schemeClr val="tx1">
              <a:lumMod val="65000"/>
              <a:lumOff val="35000"/>
            </a:schemeClr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ledefrance.ffvelo.fr/" TargetMode="External"/><Relationship Id="rId2" Type="http://schemas.openxmlformats.org/officeDocument/2006/relationships/hyperlink" Target="mailto:iledefrance-vtt@ffvelo.fr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Relationship Id="rId9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5AE72D0-3295-D358-99F8-E7F078C04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06"/>
          <a:stretch/>
        </p:blipFill>
        <p:spPr>
          <a:xfrm>
            <a:off x="4737370" y="5888046"/>
            <a:ext cx="2188723" cy="737680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BA258B40-3CEE-A07B-993D-1837BCDE8CB6}"/>
              </a:ext>
            </a:extLst>
          </p:cNvPr>
          <p:cNvSpPr txBox="1">
            <a:spLocks/>
          </p:cNvSpPr>
          <p:nvPr/>
        </p:nvSpPr>
        <p:spPr>
          <a:xfrm>
            <a:off x="761240" y="913622"/>
            <a:ext cx="7621520" cy="2911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8292C"/>
              </a:buClr>
              <a:buSzPct val="150000"/>
              <a:buFont typeface="ArialUnicodeMS" panose="020B0604020202020204" pitchFamily="34" charset="-128"/>
              <a:buNone/>
              <a:defRPr sz="2500" kern="1200">
                <a:solidFill>
                  <a:srgbClr val="B6292C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HiraginoSans-W3" panose="020B0400000000000000" pitchFamily="34" charset="-128"/>
              <a:buChar char="◎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LucidaGrande" panose="020B0600040502020204" pitchFamily="34" charset="0"/>
              <a:buChar char="○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-128"/>
              <a:buChar char="•"/>
            </a:pPr>
            <a:endParaRPr lang="fr-FR" sz="1400" dirty="0">
              <a:solidFill>
                <a:schemeClr val="tx1"/>
              </a:solidFill>
              <a:latin typeface="Calibri"/>
              <a:cs typeface="Futura Medium"/>
            </a:endParaRPr>
          </a:p>
          <a:p>
            <a:pPr marL="534988" marR="0" lvl="0" indent="-174625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fr-FR" sz="2400" dirty="0">
                <a:solidFill>
                  <a:schemeClr val="tx1"/>
                </a:solidFill>
                <a:latin typeface="Calibri"/>
                <a:cs typeface="Futura Medium"/>
              </a:rPr>
              <a:t>Questionnaire Gravel envoyé à tous les licenciés Ile de France 27 juin 2023</a:t>
            </a:r>
          </a:p>
          <a:p>
            <a:pPr marL="534988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  <a:latin typeface="Calibri"/>
                <a:cs typeface="Futura Medium"/>
                <a:sym typeface="Wingdings" panose="05000000000000000000" pitchFamily="2" charset="2"/>
              </a:rPr>
              <a:t>673 réponses reçues entre le 27 juin et le 23 août 2023</a:t>
            </a:r>
          </a:p>
          <a:p>
            <a:pPr marL="1254125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400" dirty="0">
                <a:solidFill>
                  <a:schemeClr val="tx1"/>
                </a:solidFill>
                <a:latin typeface="Calibri"/>
                <a:cs typeface="Futura Medium"/>
                <a:sym typeface="Wingdings" panose="05000000000000000000" pitchFamily="2" charset="2"/>
              </a:rPr>
              <a:t>Reparties sur ~200 clubs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BC0A202-5983-7DA1-11C9-B63250D30D32}"/>
              </a:ext>
            </a:extLst>
          </p:cNvPr>
          <p:cNvSpPr txBox="1"/>
          <p:nvPr/>
        </p:nvSpPr>
        <p:spPr>
          <a:xfrm>
            <a:off x="1459141" y="6581002"/>
            <a:ext cx="260701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Questionnaire Gravel 2023 CoReg </a:t>
            </a:r>
            <a:r>
              <a:rPr lang="fr-FR" sz="1200" dirty="0" err="1"/>
              <a:t>Idf</a:t>
            </a:r>
            <a:endParaRPr lang="fr-FR" sz="1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F862A7-C51E-5FD9-9553-8E35C056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569" y="387922"/>
            <a:ext cx="5252936" cy="681477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cs typeface="Futura Medium"/>
              </a:rPr>
              <a:t>Questionnaire Gravel</a:t>
            </a:r>
            <a:br>
              <a:rPr lang="fr-FR" sz="3200" dirty="0">
                <a:cs typeface="Futura Medium"/>
              </a:rPr>
            </a:br>
            <a:r>
              <a:rPr lang="fr-FR" sz="3200" dirty="0">
                <a:cs typeface="Futura Medium"/>
              </a:rPr>
              <a:t>CoReg ÎLE-DE-FRANCE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70FBE3C-01E3-3767-7C97-AB30B1411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0" y="3934067"/>
            <a:ext cx="5729164" cy="16099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4625"/>
            <a:r>
              <a:rPr lang="fr-FR" sz="2000" b="1" dirty="0">
                <a:solidFill>
                  <a:schemeClr val="tx1"/>
                </a:solidFill>
                <a:latin typeface="Calibri"/>
                <a:cs typeface="Futura Medium"/>
              </a:rPr>
              <a:t>3 thèmes abordés dans le questionnaire :</a:t>
            </a:r>
          </a:p>
          <a:p>
            <a:pPr marL="982663" lvl="1" indent="-174625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0070C0"/>
              </a:solidFill>
              <a:latin typeface="Calibri"/>
              <a:cs typeface="Futura Medium"/>
            </a:endParaRPr>
          </a:p>
          <a:p>
            <a:pPr marL="982663" lvl="1" indent="-174625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70C0"/>
                </a:solidFill>
                <a:latin typeface="Calibri"/>
                <a:cs typeface="Futura Medium"/>
              </a:rPr>
              <a:t>Le licencié son club et le gravel</a:t>
            </a:r>
          </a:p>
          <a:p>
            <a:pPr marL="982663" lvl="1" indent="-174625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70C0"/>
                </a:solidFill>
                <a:latin typeface="Calibri"/>
                <a:cs typeface="Futura Medium"/>
              </a:rPr>
              <a:t>Les pratiques</a:t>
            </a:r>
          </a:p>
          <a:p>
            <a:pPr marL="982663" lvl="1" indent="-174625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70C0"/>
                </a:solidFill>
                <a:latin typeface="Calibri"/>
                <a:cs typeface="Futura Medium"/>
              </a:rPr>
              <a:t>Centres d’intérêt/souhaits et FFvélo</a:t>
            </a:r>
          </a:p>
        </p:txBody>
      </p:sp>
    </p:spTree>
    <p:extLst>
      <p:ext uri="{BB962C8B-B14F-4D97-AF65-F5344CB8AC3E}">
        <p14:creationId xmlns:p14="http://schemas.microsoft.com/office/powerpoint/2010/main" val="3089156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46E7DEE-199D-0E00-5793-9FFFB0D3C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3" r="2923"/>
          <a:stretch/>
        </p:blipFill>
        <p:spPr>
          <a:xfrm>
            <a:off x="914394" y="4144119"/>
            <a:ext cx="3005839" cy="198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BC0A202-5983-7DA1-11C9-B63250D30D32}"/>
              </a:ext>
            </a:extLst>
          </p:cNvPr>
          <p:cNvSpPr txBox="1"/>
          <p:nvPr/>
        </p:nvSpPr>
        <p:spPr>
          <a:xfrm>
            <a:off x="1459141" y="6581002"/>
            <a:ext cx="260701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Questionnaire Gravel 2023 CoReg </a:t>
            </a:r>
            <a:r>
              <a:rPr lang="fr-FR" sz="1200" dirty="0" err="1"/>
              <a:t>Idf</a:t>
            </a:r>
            <a:endParaRPr lang="fr-FR" sz="1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F862A7-C51E-5FD9-9553-8E35C056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609" y="270211"/>
            <a:ext cx="6865811" cy="681477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cs typeface="Futura Medium"/>
              </a:rPr>
              <a:t>Centres d’intérêt / souhaits et </a:t>
            </a:r>
            <a:r>
              <a:rPr lang="fr-FR" sz="3200" dirty="0" err="1">
                <a:cs typeface="Futura Medium"/>
              </a:rPr>
              <a:t>FFvelo</a:t>
            </a:r>
            <a:endParaRPr lang="fr-FR" sz="3200" dirty="0">
              <a:cs typeface="Futura Medium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462EC3B-5D14-0888-1EA8-3E32822A6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921" y="1609657"/>
            <a:ext cx="3302958" cy="198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EA3F2C24-3312-131A-F5E0-90620C1CF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901" y="1180130"/>
            <a:ext cx="5044440" cy="7467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4F39C56D-7FF5-A452-76B9-AA86F26EC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432" y="4144119"/>
            <a:ext cx="5029200" cy="746760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3FC37BF5-ACCE-A803-9E29-345D09D32AF4}"/>
              </a:ext>
            </a:extLst>
          </p:cNvPr>
          <p:cNvCxnSpPr/>
          <p:nvPr/>
        </p:nvCxnSpPr>
        <p:spPr>
          <a:xfrm flipH="1">
            <a:off x="145894" y="3531141"/>
            <a:ext cx="90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01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BC0A202-5983-7DA1-11C9-B63250D30D32}"/>
              </a:ext>
            </a:extLst>
          </p:cNvPr>
          <p:cNvSpPr txBox="1"/>
          <p:nvPr/>
        </p:nvSpPr>
        <p:spPr>
          <a:xfrm>
            <a:off x="1459141" y="6581002"/>
            <a:ext cx="260701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Questionnaire Gravel 2023 CoReg </a:t>
            </a:r>
            <a:r>
              <a:rPr lang="fr-FR" sz="1200" dirty="0" err="1"/>
              <a:t>Idf</a:t>
            </a:r>
            <a:endParaRPr lang="fr-FR" sz="1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F862A7-C51E-5FD9-9553-8E35C056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500" y="387922"/>
            <a:ext cx="8142050" cy="681477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cs typeface="Futura Medium"/>
              </a:rPr>
              <a:t>Commentaires/Remarques autour du gravel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AA74118-E257-4254-55CA-B0CE58B2CC97}"/>
              </a:ext>
            </a:extLst>
          </p:cNvPr>
          <p:cNvSpPr txBox="1">
            <a:spLocks/>
          </p:cNvSpPr>
          <p:nvPr/>
        </p:nvSpPr>
        <p:spPr>
          <a:xfrm>
            <a:off x="214010" y="1156681"/>
            <a:ext cx="8886316" cy="542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8292C"/>
              </a:buClr>
              <a:buSzPct val="150000"/>
              <a:buFont typeface="ArialUnicodeMS" panose="020B0604020202020204" pitchFamily="34" charset="-128"/>
              <a:buNone/>
              <a:defRPr sz="2500" kern="1200">
                <a:solidFill>
                  <a:srgbClr val="B6292C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HiraginoSans-W3" panose="020B0400000000000000" pitchFamily="34" charset="-128"/>
              <a:buChar char="◎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LucidaGrande" panose="020B0600040502020204" pitchFamily="34" charset="0"/>
              <a:buChar char="○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-128"/>
              <a:buChar char="•"/>
            </a:pPr>
            <a:endParaRPr lang="fr-FR" sz="1400" dirty="0">
              <a:solidFill>
                <a:schemeClr val="tx1"/>
              </a:solidFill>
              <a:latin typeface="Calibri"/>
              <a:cs typeface="Futura Medium"/>
            </a:endParaRPr>
          </a:p>
          <a:p>
            <a:pPr marL="360363" marR="0" lvl="0" fontAlgn="auto">
              <a:lnSpc>
                <a:spcPct val="150000"/>
              </a:lnSpc>
              <a:spcAft>
                <a:spcPts val="0"/>
              </a:spcAft>
              <a:tabLst/>
              <a:defRPr/>
            </a:pPr>
            <a:r>
              <a:rPr lang="fr-FR" sz="1600" i="1" dirty="0">
                <a:solidFill>
                  <a:schemeClr val="tx1"/>
                </a:solidFill>
                <a:latin typeface="Calibri"/>
                <a:cs typeface="Futura Medium"/>
              </a:rPr>
              <a:t>‘’Le gravel est( pour moi) avant tout chose la découverte de ma région et son patrimoine’’</a:t>
            </a:r>
          </a:p>
          <a:p>
            <a:pPr marL="360363" marR="0" lvl="0" algn="r" fontAlgn="auto">
              <a:lnSpc>
                <a:spcPct val="150000"/>
              </a:lnSpc>
              <a:spcAft>
                <a:spcPts val="0"/>
              </a:spcAft>
              <a:tabLst/>
              <a:defRPr/>
            </a:pPr>
            <a:r>
              <a:rPr lang="fr-FR" sz="1600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Futura Medium"/>
              </a:rPr>
              <a:t>‘’C’est (pour moi) le mode idéal pour découvrir de nouveaux territoires’’</a:t>
            </a:r>
          </a:p>
          <a:p>
            <a:pPr marL="360363" marR="0" lvl="0" fontAlgn="auto">
              <a:lnSpc>
                <a:spcPct val="150000"/>
              </a:lnSpc>
              <a:spcAft>
                <a:spcPts val="0"/>
              </a:spcAft>
              <a:tabLst/>
              <a:defRPr/>
            </a:pPr>
            <a:r>
              <a:rPr lang="fr-FR" sz="1600" i="1" dirty="0">
                <a:solidFill>
                  <a:schemeClr val="tx1"/>
                </a:solidFill>
                <a:latin typeface="Calibri"/>
                <a:cs typeface="Futura Medium"/>
              </a:rPr>
              <a:t>‘’C’est une belle évolution du vélo, un retour à une pratique moins spécialisée, plus polyvalente. Plus écologique, un retour vers la France « profonde ». ‘’</a:t>
            </a:r>
          </a:p>
          <a:p>
            <a:pPr marL="360363" marR="0" lvl="0" algn="r" fontAlgn="auto">
              <a:lnSpc>
                <a:spcPct val="150000"/>
              </a:lnSpc>
              <a:spcAft>
                <a:spcPts val="0"/>
              </a:spcAft>
              <a:tabLst/>
              <a:defRPr/>
            </a:pPr>
            <a:r>
              <a:rPr lang="fr-FR" sz="1600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Futura Medium"/>
              </a:rPr>
              <a:t>‘’Le gravel c'est plus de liberté, un accès à tous les chemins et routes’’</a:t>
            </a:r>
          </a:p>
          <a:p>
            <a:pPr marL="360363" marR="0" lvl="0" fontAlgn="auto">
              <a:lnSpc>
                <a:spcPct val="150000"/>
              </a:lnSpc>
              <a:spcAft>
                <a:spcPts val="0"/>
              </a:spcAft>
              <a:tabLst/>
              <a:defRPr/>
            </a:pPr>
            <a:r>
              <a:rPr lang="fr-FR" sz="1600" i="1" dirty="0">
                <a:solidFill>
                  <a:schemeClr val="tx1"/>
                </a:solidFill>
                <a:latin typeface="Calibri"/>
                <a:cs typeface="Futura Medium"/>
              </a:rPr>
              <a:t>‘’Nouvelle façon de voyager avec le bike packing’’</a:t>
            </a:r>
          </a:p>
          <a:p>
            <a:pPr marL="360363" marR="0" lvl="0" algn="r" fontAlgn="auto">
              <a:lnSpc>
                <a:spcPct val="150000"/>
              </a:lnSpc>
              <a:spcAft>
                <a:spcPts val="0"/>
              </a:spcAft>
              <a:tabLst/>
              <a:defRPr/>
            </a:pPr>
            <a:r>
              <a:rPr lang="fr-FR" sz="1600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Futura Medium"/>
              </a:rPr>
              <a:t>‘’Permettre le cyclotourisme tout chemin et sentier’’</a:t>
            </a:r>
          </a:p>
          <a:p>
            <a:pPr marL="360363" marR="0" lvl="0" fontAlgn="auto">
              <a:lnSpc>
                <a:spcPct val="150000"/>
              </a:lnSpc>
              <a:spcAft>
                <a:spcPts val="0"/>
              </a:spcAft>
              <a:tabLst/>
              <a:defRPr/>
            </a:pPr>
            <a:r>
              <a:rPr lang="fr-FR" sz="1600" i="1" dirty="0">
                <a:solidFill>
                  <a:schemeClr val="tx1"/>
                </a:solidFill>
                <a:latin typeface="Calibri"/>
                <a:cs typeface="Futura Medium"/>
              </a:rPr>
              <a:t>‘’Possibilité de rouler sur routes et voies blanches et autres’’</a:t>
            </a:r>
          </a:p>
          <a:p>
            <a:pPr marL="360363" marR="0" lvl="0" fontAlgn="auto">
              <a:lnSpc>
                <a:spcPct val="80000"/>
              </a:lnSpc>
              <a:spcAft>
                <a:spcPts val="0"/>
              </a:spcAft>
              <a:tabLst/>
              <a:defRPr/>
            </a:pPr>
            <a:endParaRPr lang="fr-FR" sz="2400" dirty="0">
              <a:solidFill>
                <a:schemeClr val="tx1"/>
              </a:solidFill>
              <a:latin typeface="Calibri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54743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BC0A202-5983-7DA1-11C9-B63250D30D32}"/>
              </a:ext>
            </a:extLst>
          </p:cNvPr>
          <p:cNvSpPr txBox="1"/>
          <p:nvPr/>
        </p:nvSpPr>
        <p:spPr>
          <a:xfrm>
            <a:off x="1459141" y="6581002"/>
            <a:ext cx="260701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Questionnaire Gravel 2023 CoReg </a:t>
            </a:r>
            <a:r>
              <a:rPr lang="fr-FR" sz="1200" dirty="0" err="1"/>
              <a:t>Idf</a:t>
            </a:r>
            <a:endParaRPr lang="fr-FR" sz="1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F862A7-C51E-5FD9-9553-8E35C056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500" y="387922"/>
            <a:ext cx="8142050" cy="681477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cs typeface="Futura Medium"/>
              </a:rPr>
              <a:t>Commentaires/Remarques autour du gravel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AA74118-E257-4254-55CA-B0CE58B2CC97}"/>
              </a:ext>
            </a:extLst>
          </p:cNvPr>
          <p:cNvSpPr txBox="1">
            <a:spLocks/>
          </p:cNvSpPr>
          <p:nvPr/>
        </p:nvSpPr>
        <p:spPr>
          <a:xfrm>
            <a:off x="564204" y="1156681"/>
            <a:ext cx="8268511" cy="542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8292C"/>
              </a:buClr>
              <a:buSzPct val="150000"/>
              <a:buFont typeface="ArialUnicodeMS" panose="020B0604020202020204" pitchFamily="34" charset="-128"/>
              <a:buNone/>
              <a:defRPr sz="2500" kern="1200">
                <a:solidFill>
                  <a:srgbClr val="B6292C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HiraginoSans-W3" panose="020B0400000000000000" pitchFamily="34" charset="-128"/>
              <a:buChar char="◎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LucidaGrande" panose="020B0600040502020204" pitchFamily="34" charset="0"/>
              <a:buChar char="○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-128"/>
              <a:buChar char="•"/>
            </a:pPr>
            <a:endParaRPr lang="fr-FR" sz="1400" dirty="0">
              <a:solidFill>
                <a:schemeClr val="tx1"/>
              </a:solidFill>
              <a:latin typeface="Calibri"/>
              <a:cs typeface="Futura Medium"/>
            </a:endParaRPr>
          </a:p>
          <a:p>
            <a:pPr marL="360363">
              <a:lnSpc>
                <a:spcPct val="160000"/>
              </a:lnSpc>
              <a:defRPr/>
            </a:pPr>
            <a:r>
              <a:rPr lang="fr-FR" sz="1700" i="1" dirty="0">
                <a:solidFill>
                  <a:schemeClr val="tx1"/>
                </a:solidFill>
                <a:latin typeface="Calibri"/>
                <a:cs typeface="Futura Medium"/>
              </a:rPr>
              <a:t>‘’Pratique en plein essor qui attire de plus en plus de monde (notamment des routiers) et qui doit être structurée au niveau de notre fédération et nos COREG et CODEP’’</a:t>
            </a:r>
          </a:p>
          <a:p>
            <a:pPr marL="360363">
              <a:lnSpc>
                <a:spcPct val="160000"/>
              </a:lnSpc>
              <a:defRPr/>
            </a:pPr>
            <a:endParaRPr lang="fr-FR" sz="1700" i="1" dirty="0">
              <a:solidFill>
                <a:schemeClr val="tx1"/>
              </a:solidFill>
              <a:latin typeface="Calibri"/>
              <a:cs typeface="Futura Medium"/>
            </a:endParaRPr>
          </a:p>
          <a:p>
            <a:pPr marL="360363" algn="r">
              <a:lnSpc>
                <a:spcPct val="160000"/>
              </a:lnSpc>
              <a:defRPr/>
            </a:pPr>
            <a:r>
              <a:rPr lang="fr-FR" sz="1700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Futura Medium"/>
              </a:rPr>
              <a:t>‘’Je pense que cet enthousiasme pour cette "nouvelle" pratique est une opportunité à saisir par la FFvélo pour capter de nouveaux adhérents’’ </a:t>
            </a:r>
          </a:p>
          <a:p>
            <a:pPr marL="360363" algn="r">
              <a:lnSpc>
                <a:spcPct val="160000"/>
              </a:lnSpc>
              <a:defRPr/>
            </a:pPr>
            <a:endParaRPr lang="fr-FR" sz="1700" i="1" dirty="0">
              <a:solidFill>
                <a:schemeClr val="accent2">
                  <a:lumMod val="75000"/>
                </a:schemeClr>
              </a:solidFill>
              <a:latin typeface="Calibri"/>
              <a:cs typeface="Futura Medium"/>
            </a:endParaRPr>
          </a:p>
          <a:p>
            <a:pPr marL="360363">
              <a:lnSpc>
                <a:spcPct val="160000"/>
              </a:lnSpc>
              <a:defRPr/>
            </a:pPr>
            <a:r>
              <a:rPr lang="fr-FR" sz="1700" i="1" dirty="0">
                <a:solidFill>
                  <a:schemeClr val="tx1"/>
                </a:solidFill>
                <a:latin typeface="Calibri"/>
                <a:cs typeface="Futura Medium"/>
              </a:rPr>
              <a:t>‘’Une idée très intéressante de s'occuper du Gravel ,une activité qui prend de l'ampleur</a:t>
            </a:r>
          </a:p>
          <a:p>
            <a:pPr marL="360363">
              <a:lnSpc>
                <a:spcPct val="160000"/>
              </a:lnSpc>
              <a:defRPr/>
            </a:pPr>
            <a:r>
              <a:rPr lang="fr-FR" sz="1700" i="1" dirty="0">
                <a:solidFill>
                  <a:schemeClr val="tx1"/>
                </a:solidFill>
                <a:latin typeface="Calibri"/>
                <a:cs typeface="Futura Medium"/>
              </a:rPr>
              <a:t>une manière d'augmenter le nombre de pratiquants et pratiquantes’’</a:t>
            </a:r>
          </a:p>
        </p:txBody>
      </p:sp>
    </p:spTree>
    <p:extLst>
      <p:ext uri="{BB962C8B-B14F-4D97-AF65-F5344CB8AC3E}">
        <p14:creationId xmlns:p14="http://schemas.microsoft.com/office/powerpoint/2010/main" val="1768342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BC0A202-5983-7DA1-11C9-B63250D30D32}"/>
              </a:ext>
            </a:extLst>
          </p:cNvPr>
          <p:cNvSpPr txBox="1"/>
          <p:nvPr/>
        </p:nvSpPr>
        <p:spPr>
          <a:xfrm>
            <a:off x="1459141" y="6581002"/>
            <a:ext cx="260701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Questionnaire Gravel 2023 CoReg </a:t>
            </a:r>
            <a:r>
              <a:rPr lang="fr-FR" sz="1200" dirty="0" err="1"/>
              <a:t>Idf</a:t>
            </a:r>
            <a:endParaRPr lang="fr-FR" sz="1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F862A7-C51E-5FD9-9553-8E35C056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500" y="387922"/>
            <a:ext cx="8142050" cy="681477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cs typeface="Futura Medium"/>
              </a:rPr>
              <a:t>Suites à donner / Actions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AA74118-E257-4254-55CA-B0CE58B2CC97}"/>
              </a:ext>
            </a:extLst>
          </p:cNvPr>
          <p:cNvSpPr txBox="1">
            <a:spLocks/>
          </p:cNvSpPr>
          <p:nvPr/>
        </p:nvSpPr>
        <p:spPr>
          <a:xfrm>
            <a:off x="982500" y="1156681"/>
            <a:ext cx="7637964" cy="542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8292C"/>
              </a:buClr>
              <a:buSzPct val="150000"/>
              <a:buFont typeface="ArialUnicodeMS" panose="020B0604020202020204" pitchFamily="34" charset="-128"/>
              <a:buNone/>
              <a:defRPr sz="2500" kern="1200">
                <a:solidFill>
                  <a:srgbClr val="B6292C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HiraginoSans-W3" panose="020B0400000000000000" pitchFamily="34" charset="-128"/>
              <a:buChar char="◎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LucidaGrande" panose="020B0600040502020204" pitchFamily="34" charset="0"/>
              <a:buChar char="○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-128"/>
              <a:buChar char="•"/>
            </a:pPr>
            <a:endParaRPr lang="fr-FR" sz="1400" dirty="0">
              <a:solidFill>
                <a:schemeClr val="tx1"/>
              </a:solidFill>
              <a:latin typeface="Calibri"/>
              <a:cs typeface="Futura Medium"/>
            </a:endParaRPr>
          </a:p>
          <a:p>
            <a:pPr marL="646113" indent="-28575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1700" dirty="0">
                <a:solidFill>
                  <a:schemeClr val="tx1"/>
                </a:solidFill>
                <a:latin typeface="Calibri"/>
                <a:cs typeface="Futura Medium"/>
              </a:rPr>
              <a:t>Interface avec le national</a:t>
            </a:r>
          </a:p>
          <a:p>
            <a:pPr marL="1160463" lvl="1">
              <a:lnSpc>
                <a:spcPct val="120000"/>
              </a:lnSpc>
              <a:spcBef>
                <a:spcPts val="0"/>
              </a:spcBef>
              <a:defRPr/>
            </a:pPr>
            <a:r>
              <a:rPr lang="fr-FR" sz="1200" dirty="0">
                <a:solidFill>
                  <a:schemeClr val="tx1"/>
                </a:solidFill>
                <a:latin typeface="Calibri"/>
                <a:cs typeface="Futura Medium"/>
              </a:rPr>
              <a:t>Faire remonter les résultats du questionnaire au niveau national</a:t>
            </a:r>
          </a:p>
          <a:p>
            <a:pPr marL="1160463" lvl="1">
              <a:lnSpc>
                <a:spcPct val="120000"/>
              </a:lnSpc>
              <a:spcBef>
                <a:spcPts val="0"/>
              </a:spcBef>
              <a:defRPr/>
            </a:pPr>
            <a:r>
              <a:rPr lang="fr-FR" sz="1200" dirty="0">
                <a:solidFill>
                  <a:schemeClr val="tx1"/>
                </a:solidFill>
                <a:latin typeface="Calibri"/>
                <a:cs typeface="Futura Medium"/>
              </a:rPr>
              <a:t>Participation à l'AG fédérale de décembre</a:t>
            </a:r>
          </a:p>
          <a:p>
            <a:pPr marL="1160463" lvl="1">
              <a:lnSpc>
                <a:spcPct val="120000"/>
              </a:lnSpc>
              <a:spcBef>
                <a:spcPts val="0"/>
              </a:spcBef>
              <a:defRPr/>
            </a:pPr>
            <a:r>
              <a:rPr lang="fr-FR" sz="1200" dirty="0">
                <a:solidFill>
                  <a:schemeClr val="tx1"/>
                </a:solidFill>
                <a:latin typeface="Calibri"/>
                <a:cs typeface="Futura Medium"/>
              </a:rPr>
              <a:t>Développer le questionnaire au </a:t>
            </a:r>
            <a:r>
              <a:rPr lang="fr-FR" sz="1200">
                <a:solidFill>
                  <a:schemeClr val="tx1"/>
                </a:solidFill>
                <a:latin typeface="Calibri"/>
                <a:cs typeface="Futura Medium"/>
              </a:rPr>
              <a:t>niveau national ?</a:t>
            </a:r>
            <a:endParaRPr lang="fr-FR" sz="1200" dirty="0">
              <a:solidFill>
                <a:schemeClr val="tx1"/>
              </a:solidFill>
              <a:latin typeface="Calibri"/>
              <a:cs typeface="Futura Medium"/>
            </a:endParaRPr>
          </a:p>
          <a:p>
            <a:pPr marL="360363">
              <a:lnSpc>
                <a:spcPct val="120000"/>
              </a:lnSpc>
              <a:spcBef>
                <a:spcPts val="0"/>
              </a:spcBef>
              <a:defRPr/>
            </a:pPr>
            <a:endParaRPr lang="fr-FR" sz="1700" dirty="0">
              <a:solidFill>
                <a:schemeClr val="tx1"/>
              </a:solidFill>
              <a:latin typeface="Calibri"/>
              <a:cs typeface="Futura Medium"/>
            </a:endParaRPr>
          </a:p>
          <a:p>
            <a:pPr marL="646113" indent="-285750">
              <a:lnSpc>
                <a:spcPct val="14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1700" dirty="0">
                <a:solidFill>
                  <a:schemeClr val="tx1"/>
                </a:solidFill>
                <a:latin typeface="Calibri"/>
                <a:cs typeface="Futura Medium"/>
              </a:rPr>
              <a:t>Présentation questionnaire aux présidents de CoDep </a:t>
            </a:r>
            <a:r>
              <a:rPr lang="fr-FR" sz="1700" dirty="0" err="1">
                <a:solidFill>
                  <a:schemeClr val="tx1"/>
                </a:solidFill>
                <a:latin typeface="Calibri"/>
                <a:cs typeface="Futura Medium"/>
              </a:rPr>
              <a:t>IdF</a:t>
            </a:r>
            <a:endParaRPr lang="fr-FR" sz="1700" dirty="0">
              <a:solidFill>
                <a:schemeClr val="tx1"/>
              </a:solidFill>
              <a:latin typeface="Calibri"/>
              <a:cs typeface="Futura Medium"/>
            </a:endParaRPr>
          </a:p>
          <a:p>
            <a:pPr marL="360363">
              <a:lnSpc>
                <a:spcPct val="120000"/>
              </a:lnSpc>
              <a:spcBef>
                <a:spcPts val="0"/>
              </a:spcBef>
              <a:defRPr/>
            </a:pPr>
            <a:endParaRPr lang="fr-FR" sz="1700" dirty="0">
              <a:solidFill>
                <a:schemeClr val="tx1"/>
              </a:solidFill>
              <a:latin typeface="Calibri"/>
              <a:cs typeface="Futura Medium"/>
            </a:endParaRPr>
          </a:p>
          <a:p>
            <a:pPr marL="646113" indent="-285750">
              <a:lnSpc>
                <a:spcPct val="13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1700" dirty="0">
                <a:solidFill>
                  <a:schemeClr val="tx1"/>
                </a:solidFill>
                <a:latin typeface="Calibri"/>
                <a:cs typeface="Futura Medium"/>
              </a:rPr>
              <a:t>Initier une réunion gravel CoReg </a:t>
            </a:r>
            <a:r>
              <a:rPr lang="fr-FR" sz="1700" dirty="0" err="1">
                <a:solidFill>
                  <a:schemeClr val="tx1"/>
                </a:solidFill>
                <a:latin typeface="Calibri"/>
                <a:cs typeface="Futura Medium"/>
              </a:rPr>
              <a:t>IdF</a:t>
            </a:r>
            <a:endParaRPr lang="fr-FR" sz="1700" dirty="0">
              <a:solidFill>
                <a:schemeClr val="tx1"/>
              </a:solidFill>
              <a:latin typeface="Calibri"/>
              <a:cs typeface="Futura Medium"/>
            </a:endParaRPr>
          </a:p>
          <a:p>
            <a:pPr marL="817563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r-FR" sz="1300" i="1" dirty="0">
                <a:solidFill>
                  <a:schemeClr val="tx1"/>
                </a:solidFill>
                <a:latin typeface="Calibri"/>
                <a:cs typeface="Futura Medium"/>
              </a:rPr>
              <a:t>En présentiel au siège de de la FFvélo</a:t>
            </a:r>
          </a:p>
          <a:p>
            <a:pPr marL="817563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r-FR" sz="1300" i="1" dirty="0">
                <a:solidFill>
                  <a:schemeClr val="tx1"/>
                </a:solidFill>
                <a:latin typeface="Calibri"/>
                <a:cs typeface="Futura Medium"/>
              </a:rPr>
              <a:t>Identifier les acteurs au sein des clubs en IDF pour cette réunion</a:t>
            </a:r>
          </a:p>
          <a:p>
            <a:pPr marL="1160463" lvl="1">
              <a:lnSpc>
                <a:spcPct val="120000"/>
              </a:lnSpc>
              <a:spcBef>
                <a:spcPts val="0"/>
              </a:spcBef>
              <a:defRPr/>
            </a:pPr>
            <a:r>
              <a:rPr lang="fr-FR" sz="1300" i="1" dirty="0">
                <a:solidFill>
                  <a:schemeClr val="tx1"/>
                </a:solidFill>
                <a:latin typeface="Calibri"/>
                <a:cs typeface="Futura Medium"/>
              </a:rPr>
              <a:t>Présentation du questionnaire</a:t>
            </a:r>
          </a:p>
          <a:p>
            <a:pPr marL="1160463" lvl="1">
              <a:lnSpc>
                <a:spcPct val="120000"/>
              </a:lnSpc>
              <a:spcBef>
                <a:spcPts val="0"/>
              </a:spcBef>
              <a:defRPr/>
            </a:pPr>
            <a:r>
              <a:rPr lang="fr-FR" sz="1300" i="1" dirty="0">
                <a:solidFill>
                  <a:schemeClr val="tx1"/>
                </a:solidFill>
                <a:latin typeface="Calibri"/>
                <a:cs typeface="Futura Medium"/>
              </a:rPr>
              <a:t>Débattre autour des thèmes majeurs abordés et autres</a:t>
            </a:r>
          </a:p>
          <a:p>
            <a:pPr marL="1503363" lvl="2">
              <a:lnSpc>
                <a:spcPct val="120000"/>
              </a:lnSpc>
              <a:spcBef>
                <a:spcPts val="0"/>
              </a:spcBef>
              <a:defRPr/>
            </a:pPr>
            <a:r>
              <a:rPr lang="fr-FR" sz="1100" i="1" dirty="0">
                <a:solidFill>
                  <a:schemeClr val="tx1"/>
                </a:solidFill>
                <a:latin typeface="Calibri"/>
                <a:cs typeface="Futura Medium"/>
              </a:rPr>
              <a:t>Initiation / formation</a:t>
            </a:r>
          </a:p>
          <a:p>
            <a:pPr marL="1503363" lvl="2">
              <a:lnSpc>
                <a:spcPct val="120000"/>
              </a:lnSpc>
              <a:spcBef>
                <a:spcPts val="0"/>
              </a:spcBef>
              <a:defRPr/>
            </a:pPr>
            <a:r>
              <a:rPr lang="fr-FR" sz="1100" i="1" dirty="0">
                <a:solidFill>
                  <a:schemeClr val="tx1"/>
                </a:solidFill>
                <a:latin typeface="Calibri"/>
                <a:cs typeface="Futura Medium"/>
              </a:rPr>
              <a:t>Rallye ou raid inter département</a:t>
            </a:r>
          </a:p>
          <a:p>
            <a:pPr marL="1503363" lvl="2">
              <a:lnSpc>
                <a:spcPct val="120000"/>
              </a:lnSpc>
              <a:spcBef>
                <a:spcPts val="0"/>
              </a:spcBef>
              <a:defRPr/>
            </a:pPr>
            <a:r>
              <a:rPr lang="fr-FR" sz="1100" i="1" dirty="0">
                <a:solidFill>
                  <a:schemeClr val="tx1"/>
                </a:solidFill>
                <a:latin typeface="Calibri"/>
                <a:cs typeface="Futura Medium"/>
              </a:rPr>
              <a:t>Rassemblement régional ou autre</a:t>
            </a:r>
          </a:p>
          <a:p>
            <a:pPr marL="1503363" lvl="2">
              <a:lnSpc>
                <a:spcPct val="120000"/>
              </a:lnSpc>
              <a:spcBef>
                <a:spcPts val="0"/>
              </a:spcBef>
              <a:defRPr/>
            </a:pPr>
            <a:r>
              <a:rPr lang="fr-FR" sz="1100" i="1" dirty="0">
                <a:solidFill>
                  <a:schemeClr val="tx1"/>
                </a:solidFill>
                <a:latin typeface="Calibri"/>
                <a:cs typeface="Futura Medium"/>
              </a:rPr>
              <a:t>Séjour</a:t>
            </a:r>
          </a:p>
          <a:p>
            <a:pPr marL="1503363" lvl="2">
              <a:lnSpc>
                <a:spcPct val="120000"/>
              </a:lnSpc>
              <a:spcBef>
                <a:spcPts val="0"/>
              </a:spcBef>
              <a:defRPr/>
            </a:pPr>
            <a:r>
              <a:rPr lang="fr-FR" sz="1100" i="1" dirty="0">
                <a:solidFill>
                  <a:schemeClr val="tx1"/>
                </a:solidFill>
                <a:latin typeface="Calibri"/>
                <a:cs typeface="Futura Medium"/>
              </a:rPr>
              <a:t>Brevets BCN / BPF</a:t>
            </a:r>
          </a:p>
          <a:p>
            <a:pPr marL="1503363" lvl="2">
              <a:lnSpc>
                <a:spcPct val="120000"/>
              </a:lnSpc>
              <a:spcBef>
                <a:spcPts val="0"/>
              </a:spcBef>
              <a:defRPr/>
            </a:pPr>
            <a:r>
              <a:rPr lang="fr-FR" sz="1100" i="1" dirty="0">
                <a:solidFill>
                  <a:schemeClr val="tx1"/>
                </a:solidFill>
                <a:latin typeface="Calibri"/>
                <a:cs typeface="Futura Medium"/>
              </a:rPr>
              <a:t>Tour d'un département</a:t>
            </a:r>
          </a:p>
          <a:p>
            <a:pPr marL="1503363" lvl="2">
              <a:lnSpc>
                <a:spcPct val="120000"/>
              </a:lnSpc>
              <a:spcBef>
                <a:spcPts val="0"/>
              </a:spcBef>
              <a:defRPr/>
            </a:pPr>
            <a:r>
              <a:rPr lang="fr-FR" sz="1100" i="1" dirty="0">
                <a:solidFill>
                  <a:schemeClr val="tx1"/>
                </a:solidFill>
                <a:latin typeface="Calibri"/>
                <a:cs typeface="Futura Medium"/>
              </a:rPr>
              <a:t>Randonnée permanente</a:t>
            </a:r>
          </a:p>
          <a:p>
            <a:pPr marL="1503363" lvl="2">
              <a:lnSpc>
                <a:spcPct val="120000"/>
              </a:lnSpc>
              <a:spcBef>
                <a:spcPts val="0"/>
              </a:spcBef>
              <a:defRPr/>
            </a:pPr>
            <a:r>
              <a:rPr lang="fr-FR" sz="1100" i="1" dirty="0">
                <a:solidFill>
                  <a:schemeClr val="tx1"/>
                </a:solidFill>
                <a:latin typeface="Calibri"/>
                <a:cs typeface="Futura Medium"/>
              </a:rPr>
              <a:t>Base Gravel</a:t>
            </a:r>
          </a:p>
          <a:p>
            <a:pPr marL="646113" indent="-285750">
              <a:lnSpc>
                <a:spcPct val="13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1700" dirty="0">
                <a:solidFill>
                  <a:schemeClr val="tx1"/>
                </a:solidFill>
                <a:latin typeface="Calibri"/>
                <a:cs typeface="Futura Medium"/>
              </a:rPr>
              <a:t>Communication sur la commission sur le site du CoReg</a:t>
            </a:r>
          </a:p>
        </p:txBody>
      </p:sp>
    </p:spTree>
    <p:extLst>
      <p:ext uri="{BB962C8B-B14F-4D97-AF65-F5344CB8AC3E}">
        <p14:creationId xmlns:p14="http://schemas.microsoft.com/office/powerpoint/2010/main" val="91809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BC0A202-5983-7DA1-11C9-B63250D30D32}"/>
              </a:ext>
            </a:extLst>
          </p:cNvPr>
          <p:cNvSpPr txBox="1"/>
          <p:nvPr/>
        </p:nvSpPr>
        <p:spPr>
          <a:xfrm>
            <a:off x="1459141" y="6581002"/>
            <a:ext cx="260701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Questionnaire Gravel 2023 CoReg </a:t>
            </a:r>
            <a:r>
              <a:rPr lang="fr-FR" sz="1200" dirty="0" err="1"/>
              <a:t>Idf</a:t>
            </a:r>
            <a:endParaRPr lang="fr-FR" sz="1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F862A7-C51E-5FD9-9553-8E35C056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569" y="387922"/>
            <a:ext cx="5252936" cy="681477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cs typeface="Futura Medium"/>
              </a:rPr>
              <a:t>Questionnaire Gravel</a:t>
            </a:r>
            <a:br>
              <a:rPr lang="fr-FR" sz="3200" dirty="0">
                <a:cs typeface="Futura Medium"/>
              </a:rPr>
            </a:br>
            <a:r>
              <a:rPr lang="fr-FR" sz="3200" dirty="0">
                <a:cs typeface="Futura Medium"/>
              </a:rPr>
              <a:t>CoReg ÎLE-DE-FRANCE</a:t>
            </a:r>
            <a:endParaRPr lang="fr-FR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2ABD93-7DB6-639D-8571-407D5ADD0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649" y="2733823"/>
            <a:ext cx="2453751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Calibri" panose="020F0502020204030204" pitchFamily="34" charset="0"/>
              </a:rPr>
              <a:t>Commission : VTT et Gravel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Calibri" panose="020F0502020204030204" pitchFamily="34" charset="0"/>
              </a:rPr>
              <a:t>Secrétaire adjoint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Calibri" panose="020F0502020204030204" pitchFamily="34" charset="0"/>
              </a:rPr>
              <a:t>  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Calibri" panose="020F0502020204030204" pitchFamily="34" charset="0"/>
              </a:rPr>
              <a:t>       </a:t>
            </a: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Calibri" panose="020F0502020204030204" pitchFamily="34" charset="0"/>
              </a:rPr>
              <a:t>  </a:t>
            </a:r>
            <a:r>
              <a:rPr kumimoji="0" lang="fr-FR" altLang="fr-FR" sz="9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  <a:cs typeface="Calibri" panose="020F0502020204030204" pitchFamily="34" charset="0"/>
                <a:hlinkClick r:id="rId2" tooltip="mailto:iledefrance-vtt@ffvelo.fr"/>
              </a:rPr>
              <a:t>i</a:t>
            </a:r>
            <a:r>
              <a:rPr kumimoji="0" lang="fr-FR" altLang="fr-FR" sz="11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 tooltip="mailto:iledefrance-vtt@ffvelo.fr"/>
              </a:rPr>
              <a:t>ledefrance-vtt@ffvelo.fr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Site : </a:t>
            </a:r>
            <a:r>
              <a:rPr kumimoji="0" lang="fr-FR" altLang="fr-FR" sz="11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https://iledefrance.ffvelo.fr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8D469846-B006-D202-E496-C52CEF57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26" y="2564690"/>
            <a:ext cx="80923" cy="47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8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BC0A202-5983-7DA1-11C9-B63250D30D32}"/>
              </a:ext>
            </a:extLst>
          </p:cNvPr>
          <p:cNvSpPr txBox="1"/>
          <p:nvPr/>
        </p:nvSpPr>
        <p:spPr>
          <a:xfrm>
            <a:off x="1459141" y="6581002"/>
            <a:ext cx="260701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Questionnaire Gravel 2023 CoReg </a:t>
            </a:r>
            <a:r>
              <a:rPr lang="fr-FR" sz="1200" dirty="0" err="1"/>
              <a:t>Idf</a:t>
            </a:r>
            <a:endParaRPr lang="fr-FR" sz="1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F862A7-C51E-5FD9-9553-8E35C056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1" y="387922"/>
            <a:ext cx="6306007" cy="681477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cs typeface="Futura Medium"/>
              </a:rPr>
              <a:t>Le licencié son club et le gravel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1B66DAB9-E177-9799-66ED-79839CDB1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64" y="1838635"/>
            <a:ext cx="2720588" cy="162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25B11872-285A-775A-258B-4920EF450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43" y="1069399"/>
            <a:ext cx="3743351" cy="2232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8BC56BC2-CA01-E830-0D50-5B799BDED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058" y="998794"/>
            <a:ext cx="1264920" cy="74676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09F48D50-92C4-0CD3-A17A-73E076999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768" y="1265770"/>
            <a:ext cx="1084464" cy="1620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6D3AF4B-4C74-54E3-8B4E-2ACB6322CC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607" y="3721925"/>
            <a:ext cx="3320414" cy="2232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4260A40-4D7C-5581-9A81-2B2F06705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8289" y="4085712"/>
            <a:ext cx="869056" cy="165600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95CFA2FA-E816-CFE0-628C-F8BAB847DF03}"/>
              </a:ext>
            </a:extLst>
          </p:cNvPr>
          <p:cNvCxnSpPr/>
          <p:nvPr/>
        </p:nvCxnSpPr>
        <p:spPr>
          <a:xfrm flipH="1">
            <a:off x="136166" y="3667329"/>
            <a:ext cx="896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A1CBCEFC-5FD9-9D61-639D-FE7A7BD7AC9C}"/>
              </a:ext>
            </a:extLst>
          </p:cNvPr>
          <p:cNvCxnSpPr>
            <a:cxnSpLocks/>
          </p:cNvCxnSpPr>
          <p:nvPr/>
        </p:nvCxnSpPr>
        <p:spPr>
          <a:xfrm flipV="1">
            <a:off x="3416952" y="1003329"/>
            <a:ext cx="0" cy="266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14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3FCBAFF-7A68-E2B7-DF45-1D0E508B8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4" y="1869294"/>
            <a:ext cx="2731478" cy="162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40F242C0-6A41-A859-4A2F-2D6F20A31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784" y="4241574"/>
            <a:ext cx="2726698" cy="162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BC0A202-5983-7DA1-11C9-B63250D30D32}"/>
              </a:ext>
            </a:extLst>
          </p:cNvPr>
          <p:cNvSpPr txBox="1"/>
          <p:nvPr/>
        </p:nvSpPr>
        <p:spPr>
          <a:xfrm>
            <a:off x="1459141" y="6581002"/>
            <a:ext cx="260701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Questionnaire Gravel 2023 CoReg </a:t>
            </a:r>
            <a:r>
              <a:rPr lang="fr-FR" sz="1200" dirty="0" err="1"/>
              <a:t>Idf</a:t>
            </a:r>
            <a:endParaRPr lang="fr-FR" sz="1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F862A7-C51E-5FD9-9553-8E35C056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1" y="290642"/>
            <a:ext cx="6306007" cy="681477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cs typeface="Futura Medium"/>
              </a:rPr>
              <a:t>Le licencié son club et le gravel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001C433-3FA9-AB40-91B9-FC91565A1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216" y="4531988"/>
            <a:ext cx="2737617" cy="162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91DEBBF-DA96-CA3F-2AAB-8F580F618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744" y="3821702"/>
            <a:ext cx="2026920" cy="74676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2FA0AFC3-C458-3708-6EDB-FA4DCFFAA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53" y="3858172"/>
            <a:ext cx="3040380" cy="74676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AFCA60D-6226-D661-DA2B-9BCE83B82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7682" y="994034"/>
            <a:ext cx="3076230" cy="90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5C97365-B16A-63AE-7D90-A2543671B4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1906" y="1945132"/>
            <a:ext cx="2635576" cy="162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D99713A-EB5E-3BBE-820E-1A65B23EC4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240" y="1094898"/>
            <a:ext cx="3794760" cy="74676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CA22BA0-7831-2AE6-0E2B-1F6821F1777A}"/>
              </a:ext>
            </a:extLst>
          </p:cNvPr>
          <p:cNvSpPr txBox="1"/>
          <p:nvPr/>
        </p:nvSpPr>
        <p:spPr>
          <a:xfrm>
            <a:off x="5616415" y="3942354"/>
            <a:ext cx="222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Reparties sur 100 clubs dont 20 clubs avec 3 demandes et plus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301F1A01-48E8-C3B8-C63A-6C222B2EF852}"/>
              </a:ext>
            </a:extLst>
          </p:cNvPr>
          <p:cNvCxnSpPr>
            <a:cxnSpLocks/>
          </p:cNvCxnSpPr>
          <p:nvPr/>
        </p:nvCxnSpPr>
        <p:spPr>
          <a:xfrm flipV="1">
            <a:off x="4778827" y="1003329"/>
            <a:ext cx="0" cy="266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FB01E081-3F3C-675A-3FBB-9205CE1A6AEF}"/>
              </a:ext>
            </a:extLst>
          </p:cNvPr>
          <p:cNvCxnSpPr/>
          <p:nvPr/>
        </p:nvCxnSpPr>
        <p:spPr>
          <a:xfrm flipH="1">
            <a:off x="642005" y="3667329"/>
            <a:ext cx="79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F8CD5DE6-1610-9246-F4FC-B9C221D5A13A}"/>
              </a:ext>
            </a:extLst>
          </p:cNvPr>
          <p:cNvCxnSpPr>
            <a:cxnSpLocks/>
          </p:cNvCxnSpPr>
          <p:nvPr/>
        </p:nvCxnSpPr>
        <p:spPr>
          <a:xfrm flipV="1">
            <a:off x="3853409" y="3667329"/>
            <a:ext cx="0" cy="266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91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BC0A202-5983-7DA1-11C9-B63250D30D32}"/>
              </a:ext>
            </a:extLst>
          </p:cNvPr>
          <p:cNvSpPr txBox="1"/>
          <p:nvPr/>
        </p:nvSpPr>
        <p:spPr>
          <a:xfrm>
            <a:off x="1459141" y="6581002"/>
            <a:ext cx="260701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Questionnaire Gravel 2023 CoReg </a:t>
            </a:r>
            <a:r>
              <a:rPr lang="fr-FR" sz="1200" dirty="0" err="1"/>
              <a:t>Idf</a:t>
            </a:r>
            <a:endParaRPr lang="fr-FR" sz="1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F862A7-C51E-5FD9-9553-8E35C056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1" y="203091"/>
            <a:ext cx="6306007" cy="681477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cs typeface="Futura Medium"/>
              </a:rPr>
              <a:t>Les pratiques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07E0A0F-69BC-34D4-C417-642F3C2C9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72" y="925780"/>
            <a:ext cx="2628549" cy="162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D01F3F8-013C-E5A0-BF7C-AB3B54120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549" y="3133630"/>
            <a:ext cx="2968163" cy="72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D4038238-2FA1-B757-D930-0A00D79EA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99" y="2705145"/>
            <a:ext cx="2856673" cy="1692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3BC2C9B4-D815-3D9F-A191-A0D5E2AA9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141" y="1137291"/>
            <a:ext cx="2506980" cy="92964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EB45814-C66C-704C-A8F0-04BE20ACE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704" y="5047630"/>
            <a:ext cx="2402557" cy="82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E1F4441-006B-D0C7-D723-CA43D65FB2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321" y="4561630"/>
            <a:ext cx="4000450" cy="1800000"/>
          </a:xfrm>
          <a:prstGeom prst="rect">
            <a:avLst/>
          </a:prstGeom>
        </p:spPr>
      </p:pic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8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79643463-D0AD-CB86-B7FA-49B1A87C256F}"/>
                  </a:ext>
                </a:extLst>
              </p14:cNvPr>
              <p14:cNvContentPartPr/>
              <p14:nvPr/>
            </p14:nvContentPartPr>
            <p14:xfrm>
              <a:off x="-2646237" y="2918045"/>
              <a:ext cx="360" cy="360"/>
            </p14:xfrm>
          </p:contentPart>
        </mc:Choice>
        <mc:Fallback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xmlns="" id="{79643463-D0AD-CB86-B7FA-49B1A87C25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664237" y="281004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D0F6B5A7-A1AD-AAE6-CD44-41B7620EAB62}"/>
              </a:ext>
            </a:extLst>
          </p:cNvPr>
          <p:cNvCxnSpPr/>
          <p:nvPr/>
        </p:nvCxnSpPr>
        <p:spPr>
          <a:xfrm flipH="1">
            <a:off x="194532" y="2704284"/>
            <a:ext cx="896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582FD96A-BB27-CAE0-74DA-0978A6FFE621}"/>
              </a:ext>
            </a:extLst>
          </p:cNvPr>
          <p:cNvCxnSpPr/>
          <p:nvPr/>
        </p:nvCxnSpPr>
        <p:spPr>
          <a:xfrm flipH="1">
            <a:off x="220470" y="4452030"/>
            <a:ext cx="89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34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BC0A202-5983-7DA1-11C9-B63250D30D32}"/>
              </a:ext>
            </a:extLst>
          </p:cNvPr>
          <p:cNvSpPr txBox="1"/>
          <p:nvPr/>
        </p:nvSpPr>
        <p:spPr>
          <a:xfrm>
            <a:off x="1459141" y="6581002"/>
            <a:ext cx="260701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Questionnaire Gravel 2023 CoReg </a:t>
            </a:r>
            <a:r>
              <a:rPr lang="fr-FR" sz="1200" dirty="0" err="1"/>
              <a:t>Idf</a:t>
            </a:r>
            <a:endParaRPr lang="fr-FR" sz="1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F862A7-C51E-5FD9-9553-8E35C056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212" y="102480"/>
            <a:ext cx="6306007" cy="681477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cs typeface="Futura Medium"/>
              </a:rPr>
              <a:t>Les pratiques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D312080-FCB8-8939-4556-8D12809CA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066" y="2530383"/>
            <a:ext cx="3328182" cy="198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6372E3D-0044-F37E-8AE4-DA320C3D8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005" y="4837866"/>
            <a:ext cx="3017528" cy="180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EEC1B0E-5236-7B03-6C3B-96DE33679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65" y="2853000"/>
            <a:ext cx="2737694" cy="1152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56D372A-9BA7-2B24-B8B2-AD2A52FAB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358" y="5034985"/>
            <a:ext cx="2899725" cy="100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E1662AD-578D-F5DD-847B-E93599F33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0758" y="772967"/>
            <a:ext cx="2709687" cy="162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06E55D5-41DE-68BC-D10D-A4CD5327C3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1968" y="1166133"/>
            <a:ext cx="2470775" cy="68400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7152A8D7-5135-150A-1C65-3FBAAB4DF1F2}"/>
              </a:ext>
            </a:extLst>
          </p:cNvPr>
          <p:cNvCxnSpPr/>
          <p:nvPr/>
        </p:nvCxnSpPr>
        <p:spPr>
          <a:xfrm flipH="1">
            <a:off x="240545" y="4533096"/>
            <a:ext cx="88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139A4030-30F6-8CEE-F227-6FC498C9B5E1}"/>
              </a:ext>
            </a:extLst>
          </p:cNvPr>
          <p:cNvCxnSpPr/>
          <p:nvPr/>
        </p:nvCxnSpPr>
        <p:spPr>
          <a:xfrm flipH="1">
            <a:off x="211361" y="2584055"/>
            <a:ext cx="89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13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AC4B789-C759-B6A4-24CD-4BBC8F884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99" y="3621607"/>
            <a:ext cx="4105779" cy="208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BC0A202-5983-7DA1-11C9-B63250D30D32}"/>
              </a:ext>
            </a:extLst>
          </p:cNvPr>
          <p:cNvSpPr txBox="1"/>
          <p:nvPr/>
        </p:nvSpPr>
        <p:spPr>
          <a:xfrm>
            <a:off x="1459141" y="6581002"/>
            <a:ext cx="260701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Questionnaire Gravel 2023 CoReg </a:t>
            </a:r>
            <a:r>
              <a:rPr lang="fr-FR" sz="1200" dirty="0" err="1"/>
              <a:t>Idf</a:t>
            </a:r>
            <a:endParaRPr lang="fr-FR" sz="1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F862A7-C51E-5FD9-9553-8E35C056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1" y="387922"/>
            <a:ext cx="6306007" cy="681477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cs typeface="Futura Medium"/>
              </a:rPr>
              <a:t>Les pratiques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25AAF9E-71D1-70F1-5B0A-8F4B504FC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905" y="1148394"/>
            <a:ext cx="3519101" cy="208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D94C53E-6BFF-1500-3465-390FA6A88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525" y="1405825"/>
            <a:ext cx="3042636" cy="1152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F48AF21-D3B5-34F3-4888-AE7E05573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824" y="4121771"/>
            <a:ext cx="2622689" cy="792000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E35CF06F-1D00-65FB-208C-0AC3FC0A4835}"/>
              </a:ext>
            </a:extLst>
          </p:cNvPr>
          <p:cNvCxnSpPr/>
          <p:nvPr/>
        </p:nvCxnSpPr>
        <p:spPr>
          <a:xfrm flipH="1">
            <a:off x="145894" y="3531141"/>
            <a:ext cx="90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6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BC0A202-5983-7DA1-11C9-B63250D30D32}"/>
              </a:ext>
            </a:extLst>
          </p:cNvPr>
          <p:cNvSpPr txBox="1"/>
          <p:nvPr/>
        </p:nvSpPr>
        <p:spPr>
          <a:xfrm>
            <a:off x="1459141" y="6581002"/>
            <a:ext cx="260701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Questionnaire Gravel 2023 CoReg </a:t>
            </a:r>
            <a:r>
              <a:rPr lang="fr-FR" sz="1200" dirty="0" err="1"/>
              <a:t>Idf</a:t>
            </a:r>
            <a:endParaRPr lang="fr-FR" sz="1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F862A7-C51E-5FD9-9553-8E35C056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1" y="387922"/>
            <a:ext cx="6306007" cy="681477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cs typeface="Futura Medium"/>
              </a:rPr>
              <a:t>Pour vous le Gravel c’est quoi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99B8682-F61E-B911-420D-9DABE242B512}"/>
              </a:ext>
            </a:extLst>
          </p:cNvPr>
          <p:cNvSpPr txBox="1">
            <a:spLocks/>
          </p:cNvSpPr>
          <p:nvPr/>
        </p:nvSpPr>
        <p:spPr>
          <a:xfrm rot="21387058">
            <a:off x="244379" y="1114754"/>
            <a:ext cx="3500770" cy="516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8292C"/>
              </a:buClr>
              <a:buSzPct val="150000"/>
              <a:buFont typeface="ArialUnicodeMS" panose="020B0604020202020204" pitchFamily="34" charset="-128"/>
              <a:buNone/>
              <a:defRPr sz="2500" kern="1200">
                <a:solidFill>
                  <a:srgbClr val="B6292C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HiraginoSans-W3" panose="020B0400000000000000" pitchFamily="34" charset="-128"/>
              <a:buChar char="◎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LucidaGrande" panose="020B0600040502020204" pitchFamily="34" charset="0"/>
              <a:buChar char="○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algn="ctr" fontAlgn="auto">
              <a:lnSpc>
                <a:spcPct val="150000"/>
              </a:lnSpc>
              <a:spcAft>
                <a:spcPts val="0"/>
              </a:spcAft>
              <a:tabLst/>
              <a:defRPr/>
            </a:pPr>
            <a:r>
              <a:rPr lang="fr-FR" sz="1400" i="1" dirty="0">
                <a:solidFill>
                  <a:schemeClr val="tx1"/>
                </a:solidFill>
                <a:latin typeface="Calibri"/>
                <a:cs typeface="Futura Medium"/>
              </a:rPr>
              <a:t>''moins dangereux que la route’’</a:t>
            </a:r>
            <a:endParaRPr lang="fr-FR" sz="1400" i="1" dirty="0">
              <a:solidFill>
                <a:schemeClr val="accent2">
                  <a:lumMod val="75000"/>
                </a:schemeClr>
              </a:solidFill>
              <a:latin typeface="Calibri"/>
              <a:cs typeface="Futura Medium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43663FB6-8B27-956B-1015-8139D9813ADD}"/>
              </a:ext>
            </a:extLst>
          </p:cNvPr>
          <p:cNvSpPr txBox="1">
            <a:spLocks/>
          </p:cNvSpPr>
          <p:nvPr/>
        </p:nvSpPr>
        <p:spPr>
          <a:xfrm rot="152095">
            <a:off x="4533068" y="1298186"/>
            <a:ext cx="3500770" cy="516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8292C"/>
              </a:buClr>
              <a:buSzPct val="150000"/>
              <a:buFont typeface="ArialUnicodeMS" panose="020B0604020202020204" pitchFamily="34" charset="-128"/>
              <a:buNone/>
              <a:defRPr sz="2500" kern="1200">
                <a:solidFill>
                  <a:srgbClr val="B6292C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HiraginoSans-W3" panose="020B0400000000000000" pitchFamily="34" charset="-128"/>
              <a:buChar char="◎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LucidaGrande" panose="020B0600040502020204" pitchFamily="34" charset="0"/>
              <a:buChar char="○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algn="ctr" fontAlgn="auto">
              <a:lnSpc>
                <a:spcPct val="150000"/>
              </a:lnSpc>
              <a:spcAft>
                <a:spcPts val="0"/>
              </a:spcAft>
              <a:tabLst/>
              <a:defRPr/>
            </a:pPr>
            <a:r>
              <a:rPr lang="fr-FR" sz="1400" i="1" dirty="0">
                <a:solidFill>
                  <a:schemeClr val="tx1"/>
                </a:solidFill>
                <a:latin typeface="Calibri"/>
                <a:cs typeface="Futura Medium"/>
              </a:rPr>
              <a:t>''éviter les routes surchargées‘’</a:t>
            </a:r>
            <a:endParaRPr lang="fr-FR" sz="1400" i="1" dirty="0">
              <a:solidFill>
                <a:schemeClr val="accent2">
                  <a:lumMod val="75000"/>
                </a:schemeClr>
              </a:solidFill>
              <a:latin typeface="Calibri"/>
              <a:cs typeface="Futura Medium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2BA7234C-D8B8-D5A9-2A54-AF49A2099258}"/>
              </a:ext>
            </a:extLst>
          </p:cNvPr>
          <p:cNvSpPr txBox="1">
            <a:spLocks/>
          </p:cNvSpPr>
          <p:nvPr/>
        </p:nvSpPr>
        <p:spPr>
          <a:xfrm rot="21261287">
            <a:off x="1199608" y="1407164"/>
            <a:ext cx="4159602" cy="516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8292C"/>
              </a:buClr>
              <a:buSzPct val="150000"/>
              <a:buFont typeface="ArialUnicodeMS" panose="020B0604020202020204" pitchFamily="34" charset="-128"/>
              <a:buNone/>
              <a:defRPr sz="2500" kern="1200">
                <a:solidFill>
                  <a:srgbClr val="B6292C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HiraginoSans-W3" panose="020B0400000000000000" pitchFamily="34" charset="-128"/>
              <a:buChar char="◎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LucidaGrande" panose="020B0600040502020204" pitchFamily="34" charset="0"/>
              <a:buChar char="○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algn="ctr" fontAlgn="auto">
              <a:lnSpc>
                <a:spcPct val="150000"/>
              </a:lnSpc>
              <a:spcAft>
                <a:spcPts val="0"/>
              </a:spcAft>
              <a:tabLst/>
              <a:defRPr/>
            </a:pPr>
            <a:r>
              <a:rPr lang="fr-FR" sz="1400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Futura Medium"/>
              </a:rPr>
              <a:t>'' Cela permet de s'éloigner des routes''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8D0E1F1C-368D-0A10-5C86-AD9DB56A6EAF}"/>
              </a:ext>
            </a:extLst>
          </p:cNvPr>
          <p:cNvSpPr txBox="1">
            <a:spLocks/>
          </p:cNvSpPr>
          <p:nvPr/>
        </p:nvSpPr>
        <p:spPr>
          <a:xfrm rot="412989">
            <a:off x="3294497" y="1818142"/>
            <a:ext cx="4399551" cy="516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8292C"/>
              </a:buClr>
              <a:buSzPct val="150000"/>
              <a:buFont typeface="ArialUnicodeMS" panose="020B0604020202020204" pitchFamily="34" charset="-128"/>
              <a:buNone/>
              <a:defRPr sz="2500" kern="1200">
                <a:solidFill>
                  <a:srgbClr val="B6292C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HiraginoSans-W3" panose="020B0400000000000000" pitchFamily="34" charset="-128"/>
              <a:buChar char="◎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LucidaGrande" panose="020B0600040502020204" pitchFamily="34" charset="0"/>
              <a:buChar char="○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algn="ctr" fontAlgn="auto">
              <a:lnSpc>
                <a:spcPct val="150000"/>
              </a:lnSpc>
              <a:spcAft>
                <a:spcPts val="0"/>
              </a:spcAft>
              <a:tabLst/>
              <a:defRPr/>
            </a:pPr>
            <a:r>
              <a:rPr lang="fr-FR" sz="1400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Futura Medium"/>
              </a:rPr>
              <a:t>''faire de longs parcours sans les voitures''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1F20337C-CA2D-98A5-A2C4-BED39D9BCE36}"/>
              </a:ext>
            </a:extLst>
          </p:cNvPr>
          <p:cNvSpPr txBox="1">
            <a:spLocks/>
          </p:cNvSpPr>
          <p:nvPr/>
        </p:nvSpPr>
        <p:spPr>
          <a:xfrm>
            <a:off x="1142538" y="5267761"/>
            <a:ext cx="6681578" cy="12147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8292C"/>
              </a:buClr>
              <a:buSzPct val="150000"/>
              <a:buFont typeface="ArialUnicodeMS" panose="020B0604020202020204" pitchFamily="34" charset="-128"/>
              <a:buNone/>
              <a:defRPr sz="2500" kern="1200">
                <a:solidFill>
                  <a:srgbClr val="B6292C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HiraginoSans-W3" panose="020B0400000000000000" pitchFamily="34" charset="-128"/>
              <a:buChar char="◎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LucidaGrande" panose="020B0600040502020204" pitchFamily="34" charset="0"/>
              <a:buChar char="○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/>
            </a:pP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Futura Medium"/>
              </a:rPr>
              <a:t>‘’La liberté ! La polyvalence. La longue distance et le bikepacking’’</a:t>
            </a:r>
          </a:p>
          <a:p>
            <a:pPr marL="360363" marR="0" lv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/>
            </a:pP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Futura Medium"/>
              </a:rPr>
              <a:t>	‘’Flexibilité’’</a:t>
            </a:r>
          </a:p>
          <a:p>
            <a:pPr marL="360363" marR="0" lv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/>
            </a:pP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Futura Medium"/>
              </a:rPr>
              <a:t>		‘’sécurité, découverte, liberté’’</a:t>
            </a:r>
          </a:p>
          <a:p>
            <a:pPr marL="360363" marR="0" lv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/>
            </a:pP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Futura Medium"/>
              </a:rPr>
              <a:t>			‘’Plus de liberté dans les parcours’’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DA5B6A06-605B-065B-8E33-E8331CED65F8}"/>
              </a:ext>
            </a:extLst>
          </p:cNvPr>
          <p:cNvSpPr txBox="1">
            <a:spLocks/>
          </p:cNvSpPr>
          <p:nvPr/>
        </p:nvSpPr>
        <p:spPr>
          <a:xfrm rot="323863">
            <a:off x="379379" y="3997759"/>
            <a:ext cx="8140726" cy="1511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8292C"/>
              </a:buClr>
              <a:buSzPct val="150000"/>
              <a:buFont typeface="ArialUnicodeMS" panose="020B0604020202020204" pitchFamily="34" charset="-128"/>
              <a:buNone/>
              <a:defRPr sz="2500" kern="1200">
                <a:solidFill>
                  <a:srgbClr val="B6292C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HiraginoSans-W3" panose="020B0400000000000000" pitchFamily="34" charset="-128"/>
              <a:buChar char="◎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LucidaGrande" panose="020B0600040502020204" pitchFamily="34" charset="0"/>
              <a:buChar char="○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fontAlgn="auto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fr-FR" sz="1400" i="1" dirty="0">
                <a:solidFill>
                  <a:srgbClr val="00B050"/>
                </a:solidFill>
                <a:latin typeface="Calibri"/>
                <a:cs typeface="Futura Medium"/>
              </a:rPr>
              <a:t>‘’Ne plus être contraint par la surface sur laquelle je roule’’</a:t>
            </a:r>
          </a:p>
          <a:p>
            <a:pPr marL="360363" marR="0" lvl="0" fontAlgn="auto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fr-FR" sz="1400" i="1" dirty="0">
                <a:solidFill>
                  <a:srgbClr val="00B050"/>
                </a:solidFill>
                <a:latin typeface="Calibri"/>
                <a:cs typeface="Futura Medium"/>
              </a:rPr>
              <a:t>‘’Le gravel permet d'aller au-delà de la route’’               ‘’Continuer à rouler lorsque la route s'arrête !!!’’</a:t>
            </a:r>
          </a:p>
          <a:p>
            <a:pPr marL="360363" marR="0" lvl="0" fontAlgn="auto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fr-FR" sz="1400" i="1" dirty="0">
                <a:solidFill>
                  <a:srgbClr val="00B050"/>
                </a:solidFill>
                <a:latin typeface="Calibri"/>
                <a:cs typeface="Futura Medium"/>
              </a:rPr>
              <a:t>‘’une activité permettant de faire des sorties longues sur pratiquement tout type de chemin.’’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C5833C24-D261-C6CB-EE5F-97C39EC72B38}"/>
              </a:ext>
            </a:extLst>
          </p:cNvPr>
          <p:cNvSpPr txBox="1">
            <a:spLocks/>
          </p:cNvSpPr>
          <p:nvPr/>
        </p:nvSpPr>
        <p:spPr>
          <a:xfrm>
            <a:off x="-242909" y="2366240"/>
            <a:ext cx="9846310" cy="1511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8292C"/>
              </a:buClr>
              <a:buSzPct val="150000"/>
              <a:buFont typeface="ArialUnicodeMS" panose="020B0604020202020204" pitchFamily="34" charset="-128"/>
              <a:buNone/>
              <a:defRPr sz="2500" kern="1200">
                <a:solidFill>
                  <a:srgbClr val="B6292C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HiraginoSans-W3" panose="020B0400000000000000" pitchFamily="34" charset="-128"/>
              <a:buChar char="◎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C9BC0"/>
              </a:buClr>
              <a:buSzPct val="120000"/>
              <a:buFont typeface="LucidaGrande" panose="020B0600040502020204" pitchFamily="34" charset="0"/>
              <a:buChar char="○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fontAlgn="auto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Futura Medium"/>
              </a:rPr>
              <a:t>   ‘’une autre approche du cyclotourisme et de la découverte de l'environnement’’</a:t>
            </a:r>
          </a:p>
          <a:p>
            <a:pPr marL="360363" marR="0" lvl="0" fontAlgn="auto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Futura Medium"/>
              </a:rPr>
              <a:t>   ‘’exploration de nos belles régions autre que par la route’’</a:t>
            </a:r>
          </a:p>
          <a:p>
            <a:pPr marL="360363" marR="0" lvl="0" fontAlgn="auto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Futura Medium"/>
              </a:rPr>
              <a:t>‘’Le Gravel permet de parcourir des circuits avec des environnements naturels variés qui restent éloignés des axes routiers’’</a:t>
            </a:r>
          </a:p>
          <a:p>
            <a:pPr marL="360363" marR="0" lvl="0" fontAlgn="auto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Futura Medium"/>
              </a:rPr>
              <a:t>   ‘’Partir à l’aventure en ultra léger sur des chemins ou des routes ‘’</a:t>
            </a:r>
          </a:p>
        </p:txBody>
      </p:sp>
    </p:spTree>
    <p:extLst>
      <p:ext uri="{BB962C8B-B14F-4D97-AF65-F5344CB8AC3E}">
        <p14:creationId xmlns:p14="http://schemas.microsoft.com/office/powerpoint/2010/main" val="244329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C282C0A-2883-626E-6C1E-816CF49C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358" y="1310270"/>
            <a:ext cx="3350424" cy="198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BC0A202-5983-7DA1-11C9-B63250D30D32}"/>
              </a:ext>
            </a:extLst>
          </p:cNvPr>
          <p:cNvSpPr txBox="1"/>
          <p:nvPr/>
        </p:nvSpPr>
        <p:spPr>
          <a:xfrm>
            <a:off x="1459141" y="6581002"/>
            <a:ext cx="260701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Questionnaire Gravel 2023 CoReg </a:t>
            </a:r>
            <a:r>
              <a:rPr lang="fr-FR" sz="1200" dirty="0" err="1"/>
              <a:t>Idf</a:t>
            </a:r>
            <a:endParaRPr lang="fr-FR" sz="1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F862A7-C51E-5FD9-9553-8E35C056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1" y="387922"/>
            <a:ext cx="6865811" cy="681477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cs typeface="Futura Medium"/>
              </a:rPr>
              <a:t>Centres d’intérêt / souhaits et </a:t>
            </a:r>
            <a:r>
              <a:rPr lang="fr-FR" sz="3200" dirty="0" err="1">
                <a:cs typeface="Futura Medium"/>
              </a:rPr>
              <a:t>FFvelo</a:t>
            </a:r>
            <a:endParaRPr lang="fr-FR" sz="3200" dirty="0">
              <a:cs typeface="Futura Medium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A43564F-2DB0-C36A-72DA-4D09E9A4F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0" y="3834323"/>
            <a:ext cx="3323733" cy="198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FEA317A-2BB5-3582-3150-8556F537C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18" y="1325420"/>
            <a:ext cx="4907803" cy="864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8E19F1A-A9D3-E446-37BD-ABFD776B6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597" y="4147162"/>
            <a:ext cx="3099946" cy="1008000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2E586667-399D-7C58-80BA-50595E543DE4}"/>
              </a:ext>
            </a:extLst>
          </p:cNvPr>
          <p:cNvCxnSpPr/>
          <p:nvPr/>
        </p:nvCxnSpPr>
        <p:spPr>
          <a:xfrm flipH="1">
            <a:off x="145894" y="3531141"/>
            <a:ext cx="90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6286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2" id="{70BFF9DA-2FDA-0042-BE21-83120EFFC6DA}" vid="{BC62F87B-4C81-0E45-9B15-1CBBB3796E71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2" id="{70BFF9DA-2FDA-0042-BE21-83120EFFC6DA}" vid="{BC62F87B-4C81-0E45-9B15-1CBBB3796E71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6B9B7D4BE3BE45B83148610E9ACF98" ma:contentTypeVersion="17" ma:contentTypeDescription="Crée un document." ma:contentTypeScope="" ma:versionID="529525ea1de74e160bdb29b2750ef530">
  <xsd:schema xmlns:xsd="http://www.w3.org/2001/XMLSchema" xmlns:xs="http://www.w3.org/2001/XMLSchema" xmlns:p="http://schemas.microsoft.com/office/2006/metadata/properties" xmlns:ns2="69e64fc8-9d47-4b53-a169-c64818ed1443" xmlns:ns3="d568f74e-809a-4489-b09a-7bf569a88628" targetNamespace="http://schemas.microsoft.com/office/2006/metadata/properties" ma:root="true" ma:fieldsID="dfa23aee2288793130017dbe4c5a83d2" ns2:_="" ns3:_="">
    <xsd:import namespace="69e64fc8-9d47-4b53-a169-c64818ed1443"/>
    <xsd:import namespace="d568f74e-809a-4489-b09a-7bf569a886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64fc8-9d47-4b53-a169-c64818ed14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a9f604f-2549-4353-b21f-74c8ec1e35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8f74e-809a-4489-b09a-7bf569a8862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447317c-3435-4475-82e4-7cc4351b2ac1}" ma:internalName="TaxCatchAll" ma:showField="CatchAllData" ma:web="d568f74e-809a-4489-b09a-7bf569a886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68f74e-809a-4489-b09a-7bf569a88628" xsi:nil="true"/>
    <lcf76f155ced4ddcb4097134ff3c332f xmlns="69e64fc8-9d47-4b53-a169-c64818ed144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5E3E8-3081-4C61-884C-56C370A2D0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e64fc8-9d47-4b53-a169-c64818ed1443"/>
    <ds:schemaRef ds:uri="d568f74e-809a-4489-b09a-7bf569a886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21B074-1960-4812-B658-C14970A30D84}">
  <ds:schemaRefs>
    <ds:schemaRef ds:uri="http://schemas.microsoft.com/office/infopath/2007/PartnerControls"/>
    <ds:schemaRef ds:uri="http://purl.org/dc/elements/1.1/"/>
    <ds:schemaRef ds:uri="69e64fc8-9d47-4b53-a169-c64818ed1443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568f74e-809a-4489-b09a-7bf569a8862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88A149B-2370-431B-86F5-6E4D632220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Affichage à l'écran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Thème Office</vt:lpstr>
      <vt:lpstr>Conception personnalisée</vt:lpstr>
      <vt:lpstr>Conception personnalisée</vt:lpstr>
      <vt:lpstr>Questionnaire Gravel CoReg ÎLE-DE-FRANCE</vt:lpstr>
      <vt:lpstr>Questionnaire Gravel CoReg ÎLE-DE-FRANCE</vt:lpstr>
      <vt:lpstr>Le licencié son club et le gravel</vt:lpstr>
      <vt:lpstr>Le licencié son club et le gravel</vt:lpstr>
      <vt:lpstr>Les pratiques</vt:lpstr>
      <vt:lpstr>Les pratiques</vt:lpstr>
      <vt:lpstr>Les pratiques</vt:lpstr>
      <vt:lpstr>Pour vous le Gravel c’est quoi ?</vt:lpstr>
      <vt:lpstr>Centres d’intérêt / souhaits et FFvelo</vt:lpstr>
      <vt:lpstr>Centres d’intérêt / souhaits et FFvelo</vt:lpstr>
      <vt:lpstr>Commentaires/Remarques autour du gravel</vt:lpstr>
      <vt:lpstr>Commentaires/Remarques autour du gravel</vt:lpstr>
      <vt:lpstr>Suites à donner / 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</dc:creator>
  <cp:lastModifiedBy>christian</cp:lastModifiedBy>
  <cp:revision>5</cp:revision>
  <cp:lastPrinted>2023-09-08T12:53:11Z</cp:lastPrinted>
  <dcterms:created xsi:type="dcterms:W3CDTF">2023-01-13T08:58:25Z</dcterms:created>
  <dcterms:modified xsi:type="dcterms:W3CDTF">2023-09-29T13:01:25Z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0x010100776B9B7D4BE3BE45B83148610E9ACF98</vt:lpwstr>
  </property>
  <property fmtid="{D5CDD505-2E9C-101B-9397-08002B2CF9AE}" pid="3" name="MediaServiceImageTags">
    <vt:lpwstr/>
  </property>
</Properties>
</file>