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8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2" y="965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unes departement95" userId="ee652fd6-13d3-437b-9517-cbad7806b100" providerId="ADAL" clId="{BD159C46-2D29-4E46-874C-E10789490F55}"/>
    <pc:docChg chg="undo custSel addSld delSld modSld">
      <pc:chgData name="Jeunes departement95" userId="ee652fd6-13d3-437b-9517-cbad7806b100" providerId="ADAL" clId="{BD159C46-2D29-4E46-874C-E10789490F55}" dt="2021-05-27T15:27:53.949" v="266" actId="2696"/>
      <pc:docMkLst>
        <pc:docMk/>
      </pc:docMkLst>
      <pc:sldChg chg="addSp delSp modSp mod">
        <pc:chgData name="Jeunes departement95" userId="ee652fd6-13d3-437b-9517-cbad7806b100" providerId="ADAL" clId="{BD159C46-2D29-4E46-874C-E10789490F55}" dt="2021-03-25T10:53:29.885" v="83" actId="2711"/>
        <pc:sldMkLst>
          <pc:docMk/>
          <pc:sldMk cId="0" sldId="311"/>
        </pc:sldMkLst>
        <pc:spChg chg="mod">
          <ac:chgData name="Jeunes departement95" userId="ee652fd6-13d3-437b-9517-cbad7806b100" providerId="ADAL" clId="{BD159C46-2D29-4E46-874C-E10789490F55}" dt="2021-03-25T10:53:29.885" v="83" actId="2711"/>
          <ac:spMkLst>
            <pc:docMk/>
            <pc:sldMk cId="0" sldId="311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9.885" v="83" actId="2711"/>
          <ac:spMkLst>
            <pc:docMk/>
            <pc:sldMk cId="0" sldId="311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9.885" v="83" actId="2711"/>
          <ac:spMkLst>
            <pc:docMk/>
            <pc:sldMk cId="0" sldId="311"/>
            <ac:spMk id="16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9.885" v="83" actId="2711"/>
          <ac:spMkLst>
            <pc:docMk/>
            <pc:sldMk cId="0" sldId="311"/>
            <ac:spMk id="18" creationId="{00000000-0000-0000-0000-000000000000}"/>
          </ac:spMkLst>
        </pc:spChg>
        <pc:picChg chg="add mod">
          <ac:chgData name="Jeunes departement95" userId="ee652fd6-13d3-437b-9517-cbad7806b100" providerId="ADAL" clId="{BD159C46-2D29-4E46-874C-E10789490F55}" dt="2021-03-25T10:45:01.617" v="1"/>
          <ac:picMkLst>
            <pc:docMk/>
            <pc:sldMk cId="0" sldId="311"/>
            <ac:picMk id="9" creationId="{E6AAF6D0-242D-4E97-86F9-31415CB9AD6E}"/>
          </ac:picMkLst>
        </pc:picChg>
        <pc:picChg chg="del">
          <ac:chgData name="Jeunes departement95" userId="ee652fd6-13d3-437b-9517-cbad7806b100" providerId="ADAL" clId="{BD159C46-2D29-4E46-874C-E10789490F55}" dt="2021-03-25T10:44:59.939" v="0" actId="478"/>
          <ac:picMkLst>
            <pc:docMk/>
            <pc:sldMk cId="0" sldId="311"/>
            <ac:picMk id="11266" creationId="{00000000-0000-0000-0000-000000000000}"/>
          </ac:picMkLst>
        </pc:picChg>
      </pc:sldChg>
      <pc:sldChg chg="addSp delSp modSp mod">
        <pc:chgData name="Jeunes departement95" userId="ee652fd6-13d3-437b-9517-cbad7806b100" providerId="ADAL" clId="{BD159C46-2D29-4E46-874C-E10789490F55}" dt="2021-03-25T10:54:30.483" v="100" actId="20577"/>
        <pc:sldMkLst>
          <pc:docMk/>
          <pc:sldMk cId="0" sldId="312"/>
        </pc:sldMkLst>
        <pc:spChg chg="mod">
          <ac:chgData name="Jeunes departement95" userId="ee652fd6-13d3-437b-9517-cbad7806b100" providerId="ADAL" clId="{BD159C46-2D29-4E46-874C-E10789490F55}" dt="2021-03-25T10:54:30.483" v="100" actId="20577"/>
          <ac:spMkLst>
            <pc:docMk/>
            <pc:sldMk cId="0" sldId="312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45.245" v="85" actId="2711"/>
          <ac:spMkLst>
            <pc:docMk/>
            <pc:sldMk cId="0" sldId="312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45.245" v="85" actId="2711"/>
          <ac:spMkLst>
            <pc:docMk/>
            <pc:sldMk cId="0" sldId="312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BD159C46-2D29-4E46-874C-E10789490F55}" dt="2021-03-25T10:46:06.483" v="14"/>
          <ac:picMkLst>
            <pc:docMk/>
            <pc:sldMk cId="0" sldId="312"/>
            <ac:picMk id="7" creationId="{DA09A98C-86E9-475A-8EEA-6E18E50EE8E5}"/>
          </ac:picMkLst>
        </pc:picChg>
        <pc:picChg chg="del mod">
          <ac:chgData name="Jeunes departement95" userId="ee652fd6-13d3-437b-9517-cbad7806b100" providerId="ADAL" clId="{BD159C46-2D29-4E46-874C-E10789490F55}" dt="2021-03-25T10:46:05.902" v="13" actId="478"/>
          <ac:picMkLst>
            <pc:docMk/>
            <pc:sldMk cId="0" sldId="312"/>
            <ac:picMk id="11266" creationId="{00000000-0000-0000-0000-000000000000}"/>
          </ac:picMkLst>
        </pc:picChg>
      </pc:sldChg>
      <pc:sldChg chg="addSp delSp modSp mod">
        <pc:chgData name="Jeunes departement95" userId="ee652fd6-13d3-437b-9517-cbad7806b100" providerId="ADAL" clId="{BD159C46-2D29-4E46-874C-E10789490F55}" dt="2021-03-25T10:53:37.917" v="84" actId="2711"/>
        <pc:sldMkLst>
          <pc:docMk/>
          <pc:sldMk cId="0" sldId="313"/>
        </pc:sldMkLst>
        <pc:spChg chg="mod">
          <ac:chgData name="Jeunes departement95" userId="ee652fd6-13d3-437b-9517-cbad7806b100" providerId="ADAL" clId="{BD159C46-2D29-4E46-874C-E10789490F55}" dt="2021-03-25T10:53:37.917" v="84" actId="2711"/>
          <ac:spMkLst>
            <pc:docMk/>
            <pc:sldMk cId="0" sldId="313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37.917" v="84" actId="2711"/>
          <ac:spMkLst>
            <pc:docMk/>
            <pc:sldMk cId="0" sldId="313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37.917" v="84" actId="2711"/>
          <ac:spMkLst>
            <pc:docMk/>
            <pc:sldMk cId="0" sldId="313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BD159C46-2D29-4E46-874C-E10789490F55}" dt="2021-03-25T10:45:34.902" v="11"/>
          <ac:picMkLst>
            <pc:docMk/>
            <pc:sldMk cId="0" sldId="313"/>
            <ac:picMk id="7" creationId="{D55130A3-4F78-483F-8AD2-0592A52D7D65}"/>
          </ac:picMkLst>
        </pc:picChg>
        <pc:picChg chg="del">
          <ac:chgData name="Jeunes departement95" userId="ee652fd6-13d3-437b-9517-cbad7806b100" providerId="ADAL" clId="{BD159C46-2D29-4E46-874C-E10789490F55}" dt="2021-03-25T10:45:34.276" v="10" actId="478"/>
          <ac:picMkLst>
            <pc:docMk/>
            <pc:sldMk cId="0" sldId="313"/>
            <ac:picMk id="11266" creationId="{00000000-0000-0000-0000-000000000000}"/>
          </ac:picMkLst>
        </pc:picChg>
      </pc:sldChg>
      <pc:sldChg chg="addSp delSp modSp mod">
        <pc:chgData name="Jeunes departement95" userId="ee652fd6-13d3-437b-9517-cbad7806b100" providerId="ADAL" clId="{BD159C46-2D29-4E46-874C-E10789490F55}" dt="2021-03-29T07:23:55.609" v="142" actId="20577"/>
        <pc:sldMkLst>
          <pc:docMk/>
          <pc:sldMk cId="0" sldId="314"/>
        </pc:sldMkLst>
        <pc:spChg chg="mod">
          <ac:chgData name="Jeunes departement95" userId="ee652fd6-13d3-437b-9517-cbad7806b100" providerId="ADAL" clId="{BD159C46-2D29-4E46-874C-E10789490F55}" dt="2021-03-29T07:23:55.609" v="142" actId="20577"/>
          <ac:spMkLst>
            <pc:docMk/>
            <pc:sldMk cId="0" sldId="314"/>
            <ac:spMk id="7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2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3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4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5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6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7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8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19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2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21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22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00.112" v="87" actId="2711"/>
          <ac:spMkLst>
            <pc:docMk/>
            <pc:sldMk cId="0" sldId="314"/>
            <ac:spMk id="23" creationId="{00000000-0000-0000-0000-000000000000}"/>
          </ac:spMkLst>
        </pc:spChg>
        <pc:picChg chg="add mod">
          <ac:chgData name="Jeunes departement95" userId="ee652fd6-13d3-437b-9517-cbad7806b100" providerId="ADAL" clId="{BD159C46-2D29-4E46-874C-E10789490F55}" dt="2021-03-25T10:46:19.264" v="18"/>
          <ac:picMkLst>
            <pc:docMk/>
            <pc:sldMk cId="0" sldId="314"/>
            <ac:picMk id="24" creationId="{831EF5F1-3F02-404D-AD4B-95A3A44BB8B8}"/>
          </ac:picMkLst>
        </pc:picChg>
        <pc:picChg chg="del">
          <ac:chgData name="Jeunes departement95" userId="ee652fd6-13d3-437b-9517-cbad7806b100" providerId="ADAL" clId="{BD159C46-2D29-4E46-874C-E10789490F55}" dt="2021-03-25T10:46:18.710" v="17" actId="478"/>
          <ac:picMkLst>
            <pc:docMk/>
            <pc:sldMk cId="0" sldId="314"/>
            <ac:picMk id="11266" creationId="{00000000-0000-0000-0000-000000000000}"/>
          </ac:picMkLst>
        </pc:picChg>
      </pc:sldChg>
      <pc:sldChg chg="addSp delSp modSp mod">
        <pc:chgData name="Jeunes departement95" userId="ee652fd6-13d3-437b-9517-cbad7806b100" providerId="ADAL" clId="{BD159C46-2D29-4E46-874C-E10789490F55}" dt="2021-05-27T15:27:10.182" v="254" actId="113"/>
        <pc:sldMkLst>
          <pc:docMk/>
          <pc:sldMk cId="0" sldId="315"/>
        </pc:sldMkLst>
        <pc:spChg chg="add del">
          <ac:chgData name="Jeunes departement95" userId="ee652fd6-13d3-437b-9517-cbad7806b100" providerId="ADAL" clId="{BD159C46-2D29-4E46-874C-E10789490F55}" dt="2021-03-25T10:50:22.453" v="68" actId="478"/>
          <ac:spMkLst>
            <pc:docMk/>
            <pc:sldMk cId="0" sldId="315"/>
            <ac:spMk id="2" creationId="{E9D9009C-B15B-4B41-BE83-C683EB7B19BE}"/>
          </ac:spMkLst>
        </pc:spChg>
        <pc:spChg chg="add del mod">
          <ac:chgData name="Jeunes departement95" userId="ee652fd6-13d3-437b-9517-cbad7806b100" providerId="ADAL" clId="{BD159C46-2D29-4E46-874C-E10789490F55}" dt="2021-05-27T15:16:16.314" v="143" actId="478"/>
          <ac:spMkLst>
            <pc:docMk/>
            <pc:sldMk cId="0" sldId="315"/>
            <ac:spMk id="6" creationId="{00000000-0000-0000-0000-000000000000}"/>
          </ac:spMkLst>
        </pc:spChg>
        <pc:spChg chg="del mod">
          <ac:chgData name="Jeunes departement95" userId="ee652fd6-13d3-437b-9517-cbad7806b100" providerId="ADAL" clId="{BD159C46-2D29-4E46-874C-E10789490F55}" dt="2021-05-27T15:23:09.728" v="215" actId="478"/>
          <ac:spMkLst>
            <pc:docMk/>
            <pc:sldMk cId="0" sldId="315"/>
            <ac:spMk id="7" creationId="{00000000-0000-0000-0000-000000000000}"/>
          </ac:spMkLst>
        </pc:spChg>
        <pc:spChg chg="del mod">
          <ac:chgData name="Jeunes departement95" userId="ee652fd6-13d3-437b-9517-cbad7806b100" providerId="ADAL" clId="{BD159C46-2D29-4E46-874C-E10789490F55}" dt="2021-05-27T15:23:07.975" v="214" actId="478"/>
          <ac:spMkLst>
            <pc:docMk/>
            <pc:sldMk cId="0" sldId="315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4:47.218" v="101" actId="2711"/>
          <ac:spMkLst>
            <pc:docMk/>
            <pc:sldMk cId="0" sldId="315"/>
            <ac:spMk id="10" creationId="{00000000-0000-0000-0000-000000000000}"/>
          </ac:spMkLst>
        </pc:spChg>
        <pc:spChg chg="del mod">
          <ac:chgData name="Jeunes departement95" userId="ee652fd6-13d3-437b-9517-cbad7806b100" providerId="ADAL" clId="{BD159C46-2D29-4E46-874C-E10789490F55}" dt="2021-03-25T10:50:07.324" v="63" actId="478"/>
          <ac:spMkLst>
            <pc:docMk/>
            <pc:sldMk cId="0" sldId="315"/>
            <ac:spMk id="12" creationId="{B819A987-9257-4B45-962E-06AC079A7E72}"/>
          </ac:spMkLst>
        </pc:spChg>
        <pc:spChg chg="add del mod">
          <ac:chgData name="Jeunes departement95" userId="ee652fd6-13d3-437b-9517-cbad7806b100" providerId="ADAL" clId="{BD159C46-2D29-4E46-874C-E10789490F55}" dt="2021-05-27T15:16:18.660" v="144" actId="478"/>
          <ac:spMkLst>
            <pc:docMk/>
            <pc:sldMk cId="0" sldId="315"/>
            <ac:spMk id="13" creationId="{0499F16D-6499-4B00-B1BD-181A95A81BA7}"/>
          </ac:spMkLst>
        </pc:spChg>
        <pc:spChg chg="add del mod">
          <ac:chgData name="Jeunes departement95" userId="ee652fd6-13d3-437b-9517-cbad7806b100" providerId="ADAL" clId="{BD159C46-2D29-4E46-874C-E10789490F55}" dt="2021-05-27T15:25:46.952" v="239" actId="478"/>
          <ac:spMkLst>
            <pc:docMk/>
            <pc:sldMk cId="0" sldId="315"/>
            <ac:spMk id="14" creationId="{3436B172-7B30-4332-BAC9-FDE6A11C8454}"/>
          </ac:spMkLst>
        </pc:spChg>
        <pc:spChg chg="add del">
          <ac:chgData name="Jeunes departement95" userId="ee652fd6-13d3-437b-9517-cbad7806b100" providerId="ADAL" clId="{BD159C46-2D29-4E46-874C-E10789490F55}" dt="2021-03-25T10:50:22.453" v="68" actId="478"/>
          <ac:spMkLst>
            <pc:docMk/>
            <pc:sldMk cId="0" sldId="315"/>
            <ac:spMk id="14" creationId="{F446E25B-D880-44B5-B0F6-A60A0CE1920B}"/>
          </ac:spMkLst>
        </pc:spChg>
        <pc:spChg chg="del mod">
          <ac:chgData name="Jeunes departement95" userId="ee652fd6-13d3-437b-9517-cbad7806b100" providerId="ADAL" clId="{BD159C46-2D29-4E46-874C-E10789490F55}" dt="2021-05-27T15:16:33.234" v="146" actId="478"/>
          <ac:spMkLst>
            <pc:docMk/>
            <pc:sldMk cId="0" sldId="315"/>
            <ac:spMk id="15" creationId="{00000000-0000-0000-0000-000000000000}"/>
          </ac:spMkLst>
        </pc:spChg>
        <pc:spChg chg="add mod">
          <ac:chgData name="Jeunes departement95" userId="ee652fd6-13d3-437b-9517-cbad7806b100" providerId="ADAL" clId="{BD159C46-2D29-4E46-874C-E10789490F55}" dt="2021-05-27T15:20:36.035" v="191" actId="571"/>
          <ac:spMkLst>
            <pc:docMk/>
            <pc:sldMk cId="0" sldId="315"/>
            <ac:spMk id="16" creationId="{35544CD0-BAA3-430D-8166-D6CB75060666}"/>
          </ac:spMkLst>
        </pc:spChg>
        <pc:spChg chg="add del">
          <ac:chgData name="Jeunes departement95" userId="ee652fd6-13d3-437b-9517-cbad7806b100" providerId="ADAL" clId="{BD159C46-2D29-4E46-874C-E10789490F55}" dt="2021-03-25T10:50:22.453" v="68" actId="478"/>
          <ac:spMkLst>
            <pc:docMk/>
            <pc:sldMk cId="0" sldId="315"/>
            <ac:spMk id="16" creationId="{A827ABD8-8C7F-4B72-85F9-8B158144A463}"/>
          </ac:spMkLst>
        </pc:spChg>
        <pc:spChg chg="add del">
          <ac:chgData name="Jeunes departement95" userId="ee652fd6-13d3-437b-9517-cbad7806b100" providerId="ADAL" clId="{BD159C46-2D29-4E46-874C-E10789490F55}" dt="2021-03-25T10:50:22.453" v="68" actId="478"/>
          <ac:spMkLst>
            <pc:docMk/>
            <pc:sldMk cId="0" sldId="315"/>
            <ac:spMk id="17" creationId="{110AF2A3-9246-4BED-97FC-D4D087ED5AE8}"/>
          </ac:spMkLst>
        </pc:spChg>
        <pc:spChg chg="add mod">
          <ac:chgData name="Jeunes departement95" userId="ee652fd6-13d3-437b-9517-cbad7806b100" providerId="ADAL" clId="{BD159C46-2D29-4E46-874C-E10789490F55}" dt="2021-05-27T15:20:36.035" v="191" actId="571"/>
          <ac:spMkLst>
            <pc:docMk/>
            <pc:sldMk cId="0" sldId="315"/>
            <ac:spMk id="17" creationId="{BA335600-CCD5-419F-A8E6-5BB4084C722B}"/>
          </ac:spMkLst>
        </pc:spChg>
        <pc:spChg chg="add del">
          <ac:chgData name="Jeunes departement95" userId="ee652fd6-13d3-437b-9517-cbad7806b100" providerId="ADAL" clId="{BD159C46-2D29-4E46-874C-E10789490F55}" dt="2021-03-25T10:50:22.453" v="68" actId="478"/>
          <ac:spMkLst>
            <pc:docMk/>
            <pc:sldMk cId="0" sldId="315"/>
            <ac:spMk id="19" creationId="{70570FA5-CA55-48F9-A198-02943AC7EA0C}"/>
          </ac:spMkLst>
        </pc:spChg>
        <pc:spChg chg="add mod">
          <ac:chgData name="Jeunes departement95" userId="ee652fd6-13d3-437b-9517-cbad7806b100" providerId="ADAL" clId="{BD159C46-2D29-4E46-874C-E10789490F55}" dt="2021-05-27T15:23:23.039" v="216"/>
          <ac:spMkLst>
            <pc:docMk/>
            <pc:sldMk cId="0" sldId="315"/>
            <ac:spMk id="19" creationId="{FA0A70F7-074C-4BD5-A872-42606BDA59D1}"/>
          </ac:spMkLst>
        </pc:spChg>
        <pc:spChg chg="add mod">
          <ac:chgData name="Jeunes departement95" userId="ee652fd6-13d3-437b-9517-cbad7806b100" providerId="ADAL" clId="{BD159C46-2D29-4E46-874C-E10789490F55}" dt="2021-05-27T15:23:23.039" v="216"/>
          <ac:spMkLst>
            <pc:docMk/>
            <pc:sldMk cId="0" sldId="315"/>
            <ac:spMk id="21" creationId="{9FBF756C-9BE9-4D9E-A177-67804EA5EC23}"/>
          </ac:spMkLst>
        </pc:spChg>
        <pc:spChg chg="add mod">
          <ac:chgData name="Jeunes departement95" userId="ee652fd6-13d3-437b-9517-cbad7806b100" providerId="ADAL" clId="{BD159C46-2D29-4E46-874C-E10789490F55}" dt="2021-05-27T15:27:10.182" v="254" actId="113"/>
          <ac:spMkLst>
            <pc:docMk/>
            <pc:sldMk cId="0" sldId="315"/>
            <ac:spMk id="22" creationId="{1F37ED4C-646F-4051-806A-CC5E8A651787}"/>
          </ac:spMkLst>
        </pc:spChg>
        <pc:graphicFrameChg chg="add del mod modGraphic">
          <ac:chgData name="Jeunes departement95" userId="ee652fd6-13d3-437b-9517-cbad7806b100" providerId="ADAL" clId="{BD159C46-2D29-4E46-874C-E10789490F55}" dt="2021-05-27T15:25:49.660" v="240" actId="478"/>
          <ac:graphicFrameMkLst>
            <pc:docMk/>
            <pc:sldMk cId="0" sldId="315"/>
            <ac:graphicFrameMk id="2" creationId="{75C83045-C64C-42F2-9FD3-FF275759F5F8}"/>
          </ac:graphicFrameMkLst>
        </pc:graphicFrameChg>
        <pc:graphicFrameChg chg="add del mod">
          <ac:chgData name="Jeunes departement95" userId="ee652fd6-13d3-437b-9517-cbad7806b100" providerId="ADAL" clId="{BD159C46-2D29-4E46-874C-E10789490F55}" dt="2021-05-27T15:17:33.086" v="155"/>
          <ac:graphicFrameMkLst>
            <pc:docMk/>
            <pc:sldMk cId="0" sldId="315"/>
            <ac:graphicFrameMk id="3" creationId="{DB716D1D-CF03-4C31-A1E4-9613AFFB862A}"/>
          </ac:graphicFrameMkLst>
        </pc:graphicFrameChg>
        <pc:graphicFrameChg chg="add mod modGraphic">
          <ac:chgData name="Jeunes departement95" userId="ee652fd6-13d3-437b-9517-cbad7806b100" providerId="ADAL" clId="{BD159C46-2D29-4E46-874C-E10789490F55}" dt="2021-05-27T15:27:03.349" v="253" actId="255"/>
          <ac:graphicFrameMkLst>
            <pc:docMk/>
            <pc:sldMk cId="0" sldId="315"/>
            <ac:graphicFrameMk id="23" creationId="{21846E2F-1F07-4A69-A98A-89CD27251436}"/>
          </ac:graphicFrameMkLst>
        </pc:graphicFrameChg>
        <pc:picChg chg="add del mod">
          <ac:chgData name="Jeunes departement95" userId="ee652fd6-13d3-437b-9517-cbad7806b100" providerId="ADAL" clId="{BD159C46-2D29-4E46-874C-E10789490F55}" dt="2021-03-25T10:47:24.375" v="30"/>
          <ac:picMkLst>
            <pc:docMk/>
            <pc:sldMk cId="0" sldId="315"/>
            <ac:picMk id="18" creationId="{84F76C17-5A91-4E9C-AC36-6B72ACCD68C0}"/>
          </ac:picMkLst>
        </pc:picChg>
        <pc:picChg chg="add mod">
          <ac:chgData name="Jeunes departement95" userId="ee652fd6-13d3-437b-9517-cbad7806b100" providerId="ADAL" clId="{BD159C46-2D29-4E46-874C-E10789490F55}" dt="2021-03-25T10:49:03.266" v="51"/>
          <ac:picMkLst>
            <pc:docMk/>
            <pc:sldMk cId="0" sldId="315"/>
            <ac:picMk id="20" creationId="{FBAAD1A6-E3FF-4639-A1A9-5A996FAC126D}"/>
          </ac:picMkLst>
        </pc:picChg>
        <pc:picChg chg="add del">
          <ac:chgData name="Jeunes departement95" userId="ee652fd6-13d3-437b-9517-cbad7806b100" providerId="ADAL" clId="{BD159C46-2D29-4E46-874C-E10789490F55}" dt="2021-03-25T10:49:02.779" v="50" actId="478"/>
          <ac:picMkLst>
            <pc:docMk/>
            <pc:sldMk cId="0" sldId="315"/>
            <ac:picMk id="11266" creationId="{00000000-0000-0000-0000-000000000000}"/>
          </ac:picMkLst>
        </pc:picChg>
        <pc:cxnChg chg="del mod">
          <ac:chgData name="Jeunes departement95" userId="ee652fd6-13d3-437b-9517-cbad7806b100" providerId="ADAL" clId="{BD159C46-2D29-4E46-874C-E10789490F55}" dt="2021-05-27T15:23:04.067" v="213" actId="478"/>
          <ac:cxnSpMkLst>
            <pc:docMk/>
            <pc:sldMk cId="0" sldId="315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BD159C46-2D29-4E46-874C-E10789490F55}" dt="2021-05-27T15:23:23.039" v="216"/>
          <ac:cxnSpMkLst>
            <pc:docMk/>
            <pc:sldMk cId="0" sldId="315"/>
            <ac:cxnSpMk id="18" creationId="{9E53CF6F-A4C0-4C29-86F0-F2657E74EC7F}"/>
          </ac:cxnSpMkLst>
        </pc:cxnChg>
      </pc:sldChg>
      <pc:sldChg chg="add del">
        <pc:chgData name="Jeunes departement95" userId="ee652fd6-13d3-437b-9517-cbad7806b100" providerId="ADAL" clId="{BD159C46-2D29-4E46-874C-E10789490F55}" dt="2021-03-25T10:49:00.173" v="49" actId="47"/>
        <pc:sldMkLst>
          <pc:docMk/>
          <pc:sldMk cId="0" sldId="316"/>
        </pc:sldMkLst>
      </pc:sldChg>
      <pc:sldChg chg="addSp delSp modSp mod">
        <pc:chgData name="Jeunes departement95" userId="ee652fd6-13d3-437b-9517-cbad7806b100" providerId="ADAL" clId="{BD159C46-2D29-4E46-874C-E10789490F55}" dt="2021-03-29T07:23:07.319" v="137" actId="20577"/>
        <pc:sldMkLst>
          <pc:docMk/>
          <pc:sldMk cId="525174903" sldId="317"/>
        </pc:sldMkLst>
        <pc:spChg chg="mod">
          <ac:chgData name="Jeunes departement95" userId="ee652fd6-13d3-437b-9517-cbad7806b100" providerId="ADAL" clId="{BD159C46-2D29-4E46-874C-E10789490F55}" dt="2021-03-29T07:22:58.477" v="119" actId="20577"/>
          <ac:spMkLst>
            <pc:docMk/>
            <pc:sldMk cId="525174903" sldId="317"/>
            <ac:spMk id="6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7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15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17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27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9T07:23:07.319" v="137" actId="20577"/>
          <ac:spMkLst>
            <pc:docMk/>
            <pc:sldMk cId="525174903" sldId="317"/>
            <ac:spMk id="28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29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3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31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32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20.314" v="82" actId="2711"/>
          <ac:spMkLst>
            <pc:docMk/>
            <pc:sldMk cId="525174903" sldId="317"/>
            <ac:spMk id="33" creationId="{00000000-0000-0000-0000-000000000000}"/>
          </ac:spMkLst>
        </pc:spChg>
        <pc:picChg chg="add mod">
          <ac:chgData name="Jeunes departement95" userId="ee652fd6-13d3-437b-9517-cbad7806b100" providerId="ADAL" clId="{BD159C46-2D29-4E46-874C-E10789490F55}" dt="2021-03-25T10:45:22.464" v="8" actId="1076"/>
          <ac:picMkLst>
            <pc:docMk/>
            <pc:sldMk cId="525174903" sldId="317"/>
            <ac:picMk id="21" creationId="{B3EF7C5D-864C-45C1-A950-CF861E05CEF0}"/>
          </ac:picMkLst>
        </pc:picChg>
        <pc:picChg chg="add mod">
          <ac:chgData name="Jeunes departement95" userId="ee652fd6-13d3-437b-9517-cbad7806b100" providerId="ADAL" clId="{BD159C46-2D29-4E46-874C-E10789490F55}" dt="2021-03-25T10:45:30.117" v="9" actId="1076"/>
          <ac:picMkLst>
            <pc:docMk/>
            <pc:sldMk cId="525174903" sldId="317"/>
            <ac:picMk id="22" creationId="{4385FF93-8F3E-4CB7-AE87-8A249E415BEB}"/>
          </ac:picMkLst>
        </pc:picChg>
        <pc:picChg chg="del">
          <ac:chgData name="Jeunes departement95" userId="ee652fd6-13d3-437b-9517-cbad7806b100" providerId="ADAL" clId="{BD159C46-2D29-4E46-874C-E10789490F55}" dt="2021-03-25T10:45:17.952" v="4" actId="478"/>
          <ac:picMkLst>
            <pc:docMk/>
            <pc:sldMk cId="525174903" sldId="317"/>
            <ac:picMk id="25" creationId="{00000000-0000-0000-0000-000000000000}"/>
          </ac:picMkLst>
        </pc:picChg>
        <pc:picChg chg="del">
          <ac:chgData name="Jeunes departement95" userId="ee652fd6-13d3-437b-9517-cbad7806b100" providerId="ADAL" clId="{BD159C46-2D29-4E46-874C-E10789490F55}" dt="2021-03-25T10:45:11.702" v="2" actId="478"/>
          <ac:picMkLst>
            <pc:docMk/>
            <pc:sldMk cId="525174903" sldId="317"/>
            <ac:picMk id="11266" creationId="{00000000-0000-0000-0000-000000000000}"/>
          </ac:picMkLst>
        </pc:picChg>
      </pc:sldChg>
      <pc:sldChg chg="addSp delSp modSp mod">
        <pc:chgData name="Jeunes departement95" userId="ee652fd6-13d3-437b-9517-cbad7806b100" providerId="ADAL" clId="{BD159C46-2D29-4E46-874C-E10789490F55}" dt="2021-03-25T10:53:51.188" v="86" actId="2711"/>
        <pc:sldMkLst>
          <pc:docMk/>
          <pc:sldMk cId="2042753106" sldId="318"/>
        </pc:sldMkLst>
        <pc:spChg chg="mod">
          <ac:chgData name="Jeunes departement95" userId="ee652fd6-13d3-437b-9517-cbad7806b100" providerId="ADAL" clId="{BD159C46-2D29-4E46-874C-E10789490F55}" dt="2021-03-25T10:53:51.188" v="86" actId="2711"/>
          <ac:spMkLst>
            <pc:docMk/>
            <pc:sldMk cId="2042753106" sldId="318"/>
            <ac:spMk id="3" creationId="{29B9B84C-1ED4-4337-9275-DC9B15AE05CF}"/>
          </ac:spMkLst>
        </pc:spChg>
        <pc:spChg chg="mod">
          <ac:chgData name="Jeunes departement95" userId="ee652fd6-13d3-437b-9517-cbad7806b100" providerId="ADAL" clId="{BD159C46-2D29-4E46-874C-E10789490F55}" dt="2021-03-25T10:53:51.188" v="86" actId="2711"/>
          <ac:spMkLst>
            <pc:docMk/>
            <pc:sldMk cId="2042753106" sldId="318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3-25T10:53:51.188" v="86" actId="2711"/>
          <ac:spMkLst>
            <pc:docMk/>
            <pc:sldMk cId="2042753106" sldId="318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BD159C46-2D29-4E46-874C-E10789490F55}" dt="2021-03-25T10:46:10.917" v="16"/>
          <ac:picMkLst>
            <pc:docMk/>
            <pc:sldMk cId="2042753106" sldId="318"/>
            <ac:picMk id="9" creationId="{828DB193-79A1-4C02-86A9-559FB82C8667}"/>
          </ac:picMkLst>
        </pc:picChg>
        <pc:picChg chg="del">
          <ac:chgData name="Jeunes departement95" userId="ee652fd6-13d3-437b-9517-cbad7806b100" providerId="ADAL" clId="{BD159C46-2D29-4E46-874C-E10789490F55}" dt="2021-03-25T10:46:09.736" v="15" actId="478"/>
          <ac:picMkLst>
            <pc:docMk/>
            <pc:sldMk cId="2042753106" sldId="318"/>
            <ac:picMk id="11266" creationId="{00000000-0000-0000-0000-000000000000}"/>
          </ac:picMkLst>
        </pc:picChg>
      </pc:sldChg>
      <pc:sldChg chg="addSp delSp modSp new del mod">
        <pc:chgData name="Jeunes departement95" userId="ee652fd6-13d3-437b-9517-cbad7806b100" providerId="ADAL" clId="{BD159C46-2D29-4E46-874C-E10789490F55}" dt="2021-05-27T15:27:53.949" v="266" actId="2696"/>
        <pc:sldMkLst>
          <pc:docMk/>
          <pc:sldMk cId="721973513" sldId="319"/>
        </pc:sldMkLst>
        <pc:spChg chg="add del mod">
          <ac:chgData name="Jeunes departement95" userId="ee652fd6-13d3-437b-9517-cbad7806b100" providerId="ADAL" clId="{BD159C46-2D29-4E46-874C-E10789490F55}" dt="2021-05-27T15:22:12.211" v="207" actId="478"/>
          <ac:spMkLst>
            <pc:docMk/>
            <pc:sldMk cId="721973513" sldId="319"/>
            <ac:spMk id="3" creationId="{92C624BD-0461-4F2B-A7BC-583F54D5A37D}"/>
          </ac:spMkLst>
        </pc:spChg>
        <pc:spChg chg="add del mod">
          <ac:chgData name="Jeunes departement95" userId="ee652fd6-13d3-437b-9517-cbad7806b100" providerId="ADAL" clId="{BD159C46-2D29-4E46-874C-E10789490F55}" dt="2021-05-27T15:25:37.998" v="237" actId="21"/>
          <ac:spMkLst>
            <pc:docMk/>
            <pc:sldMk cId="721973513" sldId="319"/>
            <ac:spMk id="5" creationId="{1287AC58-C9A2-4CD2-8767-643805E1D522}"/>
          </ac:spMkLst>
        </pc:spChg>
        <pc:graphicFrameChg chg="add del mod modGraphic">
          <ac:chgData name="Jeunes departement95" userId="ee652fd6-13d3-437b-9517-cbad7806b100" providerId="ADAL" clId="{BD159C46-2D29-4E46-874C-E10789490F55}" dt="2021-05-27T15:24:39.868" v="221" actId="478"/>
          <ac:graphicFrameMkLst>
            <pc:docMk/>
            <pc:sldMk cId="721973513" sldId="319"/>
            <ac:graphicFrameMk id="2" creationId="{26198496-6927-41E2-BE02-0DBB1D48AF5B}"/>
          </ac:graphicFrameMkLst>
        </pc:graphicFrameChg>
        <pc:graphicFrameChg chg="add del mod modGraphic">
          <ac:chgData name="Jeunes departement95" userId="ee652fd6-13d3-437b-9517-cbad7806b100" providerId="ADAL" clId="{BD159C46-2D29-4E46-874C-E10789490F55}" dt="2021-05-27T15:25:37.998" v="237" actId="21"/>
          <ac:graphicFrameMkLst>
            <pc:docMk/>
            <pc:sldMk cId="721973513" sldId="319"/>
            <ac:graphicFrameMk id="6" creationId="{DF1E2BF3-FDF7-4E41-92A8-CE2EF516DADF}"/>
          </ac:graphicFrameMkLst>
        </pc:graphicFrameChg>
      </pc:sldChg>
      <pc:sldChg chg="delSp modSp add mod">
        <pc:chgData name="Jeunes departement95" userId="ee652fd6-13d3-437b-9517-cbad7806b100" providerId="ADAL" clId="{BD159C46-2D29-4E46-874C-E10789490F55}" dt="2021-05-27T15:27:40.609" v="265" actId="404"/>
        <pc:sldMkLst>
          <pc:docMk/>
          <pc:sldMk cId="871654252" sldId="320"/>
        </pc:sldMkLst>
        <pc:spChg chg="del">
          <ac:chgData name="Jeunes departement95" userId="ee652fd6-13d3-437b-9517-cbad7806b100" providerId="ADAL" clId="{BD159C46-2D29-4E46-874C-E10789490F55}" dt="2021-05-27T15:25:42.841" v="238" actId="478"/>
          <ac:spMkLst>
            <pc:docMk/>
            <pc:sldMk cId="871654252" sldId="320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BD159C46-2D29-4E46-874C-E10789490F55}" dt="2021-05-27T15:27:21.529" v="259" actId="1076"/>
          <ac:spMkLst>
            <pc:docMk/>
            <pc:sldMk cId="871654252" sldId="320"/>
            <ac:spMk id="14" creationId="{3436B172-7B30-4332-BAC9-FDE6A11C8454}"/>
          </ac:spMkLst>
        </pc:spChg>
        <pc:spChg chg="del">
          <ac:chgData name="Jeunes departement95" userId="ee652fd6-13d3-437b-9517-cbad7806b100" providerId="ADAL" clId="{BD159C46-2D29-4E46-874C-E10789490F55}" dt="2021-05-27T15:25:42.841" v="238" actId="478"/>
          <ac:spMkLst>
            <pc:docMk/>
            <pc:sldMk cId="871654252" sldId="320"/>
            <ac:spMk id="19" creationId="{FA0A70F7-074C-4BD5-A872-42606BDA59D1}"/>
          </ac:spMkLst>
        </pc:spChg>
        <pc:spChg chg="del">
          <ac:chgData name="Jeunes departement95" userId="ee652fd6-13d3-437b-9517-cbad7806b100" providerId="ADAL" clId="{BD159C46-2D29-4E46-874C-E10789490F55}" dt="2021-05-27T15:25:42.841" v="238" actId="478"/>
          <ac:spMkLst>
            <pc:docMk/>
            <pc:sldMk cId="871654252" sldId="320"/>
            <ac:spMk id="21" creationId="{9FBF756C-9BE9-4D9E-A177-67804EA5EC23}"/>
          </ac:spMkLst>
        </pc:spChg>
        <pc:graphicFrameChg chg="mod modGraphic">
          <ac:chgData name="Jeunes departement95" userId="ee652fd6-13d3-437b-9517-cbad7806b100" providerId="ADAL" clId="{BD159C46-2D29-4E46-874C-E10789490F55}" dt="2021-05-27T15:27:40.609" v="265" actId="404"/>
          <ac:graphicFrameMkLst>
            <pc:docMk/>
            <pc:sldMk cId="871654252" sldId="320"/>
            <ac:graphicFrameMk id="2" creationId="{75C83045-C64C-42F2-9FD3-FF275759F5F8}"/>
          </ac:graphicFrameMkLst>
        </pc:graphicFrameChg>
        <pc:picChg chg="del">
          <ac:chgData name="Jeunes departement95" userId="ee652fd6-13d3-437b-9517-cbad7806b100" providerId="ADAL" clId="{BD159C46-2D29-4E46-874C-E10789490F55}" dt="2021-05-27T15:25:42.841" v="238" actId="478"/>
          <ac:picMkLst>
            <pc:docMk/>
            <pc:sldMk cId="871654252" sldId="320"/>
            <ac:picMk id="20" creationId="{FBAAD1A6-E3FF-4639-A1A9-5A996FAC126D}"/>
          </ac:picMkLst>
        </pc:picChg>
        <pc:cxnChg chg="del">
          <ac:chgData name="Jeunes departement95" userId="ee652fd6-13d3-437b-9517-cbad7806b100" providerId="ADAL" clId="{BD159C46-2D29-4E46-874C-E10789490F55}" dt="2021-05-27T15:25:42.841" v="238" actId="478"/>
          <ac:cxnSpMkLst>
            <pc:docMk/>
            <pc:sldMk cId="871654252" sldId="320"/>
            <ac:cxnSpMk id="18" creationId="{9E53CF6F-A4C0-4C29-86F0-F2657E74EC7F}"/>
          </ac:cxnSpMkLst>
        </pc:cxnChg>
      </pc:sldChg>
    </pc:docChg>
  </pc:docChgLst>
  <pc:docChgLst>
    <pc:chgData name="Jeunes departement95" userId="ee652fd6-13d3-437b-9517-cbad7806b100" providerId="ADAL" clId="{7ACC1C21-689B-49C4-B23F-1A965CB9A25E}"/>
    <pc:docChg chg="custSel modSld">
      <pc:chgData name="Jeunes departement95" userId="ee652fd6-13d3-437b-9517-cbad7806b100" providerId="ADAL" clId="{7ACC1C21-689B-49C4-B23F-1A965CB9A25E}" dt="2022-03-30T18:19:48.005" v="64" actId="1035"/>
      <pc:docMkLst>
        <pc:docMk/>
      </pc:docMkLst>
      <pc:sldChg chg="delSp mod">
        <pc:chgData name="Jeunes departement95" userId="ee652fd6-13d3-437b-9517-cbad7806b100" providerId="ADAL" clId="{7ACC1C21-689B-49C4-B23F-1A965CB9A25E}" dt="2022-03-30T18:18:03.399" v="3" actId="478"/>
        <pc:sldMkLst>
          <pc:docMk/>
          <pc:sldMk cId="0" sldId="312"/>
        </pc:sldMkLst>
        <pc:spChg chg="del">
          <ac:chgData name="Jeunes departement95" userId="ee652fd6-13d3-437b-9517-cbad7806b100" providerId="ADAL" clId="{7ACC1C21-689B-49C4-B23F-1A965CB9A25E}" dt="2022-03-30T18:18:03.399" v="3" actId="478"/>
          <ac:spMkLst>
            <pc:docMk/>
            <pc:sldMk cId="0" sldId="312"/>
            <ac:spMk id="15" creationId="{00000000-0000-0000-0000-000000000000}"/>
          </ac:spMkLst>
        </pc:spChg>
      </pc:sldChg>
      <pc:sldChg chg="delSp mod">
        <pc:chgData name="Jeunes departement95" userId="ee652fd6-13d3-437b-9517-cbad7806b100" providerId="ADAL" clId="{7ACC1C21-689B-49C4-B23F-1A965CB9A25E}" dt="2022-03-30T18:17:59.118" v="2" actId="478"/>
        <pc:sldMkLst>
          <pc:docMk/>
          <pc:sldMk cId="0" sldId="313"/>
        </pc:sldMkLst>
        <pc:spChg chg="del">
          <ac:chgData name="Jeunes departement95" userId="ee652fd6-13d3-437b-9517-cbad7806b100" providerId="ADAL" clId="{7ACC1C21-689B-49C4-B23F-1A965CB9A25E}" dt="2022-03-30T18:17:59.118" v="2" actId="478"/>
          <ac:spMkLst>
            <pc:docMk/>
            <pc:sldMk cId="0" sldId="313"/>
            <ac:spMk id="15" creationId="{00000000-0000-0000-0000-000000000000}"/>
          </ac:spMkLst>
        </pc:spChg>
      </pc:sldChg>
      <pc:sldChg chg="delSp modSp mod">
        <pc:chgData name="Jeunes departement95" userId="ee652fd6-13d3-437b-9517-cbad7806b100" providerId="ADAL" clId="{7ACC1C21-689B-49C4-B23F-1A965CB9A25E}" dt="2022-03-30T18:19:48.005" v="64" actId="1035"/>
        <pc:sldMkLst>
          <pc:docMk/>
          <pc:sldMk cId="0" sldId="314"/>
        </pc:sldMkLst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7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2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3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4" creationId="{00000000-0000-0000-0000-000000000000}"/>
          </ac:spMkLst>
        </pc:spChg>
        <pc:spChg chg="del">
          <ac:chgData name="Jeunes departement95" userId="ee652fd6-13d3-437b-9517-cbad7806b100" providerId="ADAL" clId="{7ACC1C21-689B-49C4-B23F-1A965CB9A25E}" dt="2022-03-30T18:19:37.381" v="56" actId="478"/>
          <ac:spMkLst>
            <pc:docMk/>
            <pc:sldMk cId="0" sldId="314"/>
            <ac:spMk id="15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6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7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8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19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20" creationId="{00000000-0000-0000-0000-000000000000}"/>
          </ac:spMkLst>
        </pc:spChg>
        <pc:spChg chg="mod">
          <ac:chgData name="Jeunes departement95" userId="ee652fd6-13d3-437b-9517-cbad7806b100" providerId="ADAL" clId="{7ACC1C21-689B-49C4-B23F-1A965CB9A25E}" dt="2022-03-30T18:19:48.005" v="64" actId="1035"/>
          <ac:spMkLst>
            <pc:docMk/>
            <pc:sldMk cId="0" sldId="314"/>
            <ac:spMk id="21" creationId="{00000000-0000-0000-0000-000000000000}"/>
          </ac:spMkLst>
        </pc:spChg>
      </pc:sldChg>
      <pc:sldChg chg="modSp mod">
        <pc:chgData name="Jeunes departement95" userId="ee652fd6-13d3-437b-9517-cbad7806b100" providerId="ADAL" clId="{7ACC1C21-689B-49C4-B23F-1A965CB9A25E}" dt="2022-03-30T18:18:35.791" v="43" actId="404"/>
        <pc:sldMkLst>
          <pc:docMk/>
          <pc:sldMk cId="2042753106" sldId="318"/>
        </pc:sldMkLst>
        <pc:spChg chg="mod">
          <ac:chgData name="Jeunes departement95" userId="ee652fd6-13d3-437b-9517-cbad7806b100" providerId="ADAL" clId="{7ACC1C21-689B-49C4-B23F-1A965CB9A25E}" dt="2022-03-30T18:18:35.791" v="43" actId="404"/>
          <ac:spMkLst>
            <pc:docMk/>
            <pc:sldMk cId="2042753106" sldId="318"/>
            <ac:spMk id="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58C46-4E6B-4FFF-BB47-6F55577EA4E1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BBE1C-848B-4E1E-BA25-A28748C60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03078FDD-F067-49F3-B205-4B51E83770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1509" t="14505" r="31313" b="18051"/>
          <a:stretch/>
        </p:blipFill>
        <p:spPr>
          <a:xfrm>
            <a:off x="72008" y="1640632"/>
            <a:ext cx="6741368" cy="6878993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268760" y="200472"/>
            <a:ext cx="5589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Arial Narrow" panose="020B0606020202030204" pitchFamily="34" charset="0"/>
              </a:rPr>
              <a:t>QUESTIONS</a:t>
            </a:r>
          </a:p>
          <a:p>
            <a:pPr algn="ctr"/>
            <a:r>
              <a:rPr lang="fr-FR" sz="2800" dirty="0">
                <a:latin typeface="Arial Narrow" panose="020B0606020202030204" pitchFamily="34" charset="0"/>
              </a:rPr>
              <a:t>Labyrinthe papier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89000" y="9057456"/>
            <a:ext cx="2880000" cy="7200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               / fautes </a:t>
            </a:r>
            <a:r>
              <a:rPr lang="fr-FR" sz="1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(max : 3)</a:t>
            </a:r>
            <a:endParaRPr lang="fr-FR" sz="2400" dirty="0">
              <a:solidFill>
                <a:schemeClr val="tx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9B9B84C-1ED4-4337-9275-DC9B15AE05CF}"/>
              </a:ext>
            </a:extLst>
          </p:cNvPr>
          <p:cNvSpPr/>
          <p:nvPr/>
        </p:nvSpPr>
        <p:spPr>
          <a:xfrm>
            <a:off x="5733256" y="1496616"/>
            <a:ext cx="1080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pic>
        <p:nvPicPr>
          <p:cNvPr id="11" name="Image 10" descr="thumbnail_Outlook-wucnsfd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 flipV="1">
            <a:off x="1268760" y="6033120"/>
            <a:ext cx="72008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340768" y="6033120"/>
            <a:ext cx="93610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276872" y="4953000"/>
            <a:ext cx="0" cy="10801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2276872" y="4953000"/>
            <a:ext cx="12241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501008" y="4953000"/>
            <a:ext cx="0" cy="19442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3501008" y="6897216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581128" y="4088904"/>
            <a:ext cx="0" cy="28083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2636912" y="4088904"/>
            <a:ext cx="194421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636912" y="4088904"/>
            <a:ext cx="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620688" y="4808984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620688" y="2936776"/>
            <a:ext cx="0" cy="18722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620688" y="2936776"/>
            <a:ext cx="2160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2780928" y="2504728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2780928" y="250472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4581128" y="250472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>
            <a:off x="4581128" y="3152800"/>
            <a:ext cx="93610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2753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</dc:creator>
  <cp:lastModifiedBy>Philippe</cp:lastModifiedBy>
  <cp:revision>106</cp:revision>
  <dcterms:created xsi:type="dcterms:W3CDTF">2016-05-09T11:45:00Z</dcterms:created>
  <dcterms:modified xsi:type="dcterms:W3CDTF">2023-04-18T19:37:39Z</dcterms:modified>
</cp:coreProperties>
</file>